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31"/>
  </p:notesMasterIdLst>
  <p:sldIdLst>
    <p:sldId id="256" r:id="rId2"/>
    <p:sldId id="257" r:id="rId3"/>
    <p:sldId id="259" r:id="rId4"/>
    <p:sldId id="260" r:id="rId5"/>
    <p:sldId id="261" r:id="rId6"/>
    <p:sldId id="263" r:id="rId7"/>
    <p:sldId id="262" r:id="rId8"/>
    <p:sldId id="304" r:id="rId9"/>
    <p:sldId id="264" r:id="rId10"/>
    <p:sldId id="303" r:id="rId11"/>
    <p:sldId id="266" r:id="rId12"/>
    <p:sldId id="265" r:id="rId13"/>
    <p:sldId id="305" r:id="rId14"/>
    <p:sldId id="267" r:id="rId15"/>
    <p:sldId id="306" r:id="rId16"/>
    <p:sldId id="307" r:id="rId17"/>
    <p:sldId id="309" r:id="rId18"/>
    <p:sldId id="308" r:id="rId19"/>
    <p:sldId id="310" r:id="rId20"/>
    <p:sldId id="311" r:id="rId21"/>
    <p:sldId id="312" r:id="rId22"/>
    <p:sldId id="314" r:id="rId23"/>
    <p:sldId id="315" r:id="rId24"/>
    <p:sldId id="316" r:id="rId25"/>
    <p:sldId id="317" r:id="rId26"/>
    <p:sldId id="318" r:id="rId27"/>
    <p:sldId id="319" r:id="rId28"/>
    <p:sldId id="320" r:id="rId29"/>
    <p:sldId id="285" r:id="rId30"/>
  </p:sldIdLst>
  <p:sldSz cx="9144000" cy="5143500" type="screen16x9"/>
  <p:notesSz cx="6858000" cy="9144000"/>
  <p:embeddedFontLst>
    <p:embeddedFont>
      <p:font typeface="Arvo" panose="020B0604020202020204" charset="0"/>
      <p:regular r:id="rId32"/>
      <p:bold r:id="rId33"/>
      <p:italic r:id="rId34"/>
      <p:boldItalic r:id="rId35"/>
    </p:embeddedFont>
    <p:embeddedFont>
      <p:font typeface="Bodoni" panose="020B0604020202020204" charset="0"/>
      <p:regular r:id="rId36"/>
      <p:bold r:id="rId37"/>
      <p:italic r:id="rId38"/>
      <p:boldItalic r:id="rId39"/>
    </p:embeddedFont>
    <p:embeddedFont>
      <p:font typeface="Josefin Slab" panose="020B0604020202020204" charset="0"/>
      <p:regular r:id="rId40"/>
      <p:bold r:id="rId41"/>
      <p:italic r:id="rId42"/>
      <p:boldItalic r:id="rId43"/>
    </p:embeddedFont>
    <p:embeddedFont>
      <p:font typeface="Josefin Slab Light" panose="020B0604020202020204" charset="0"/>
      <p:regular r:id="rId44"/>
      <p:bold r:id="rId45"/>
      <p:italic r:id="rId46"/>
      <p:boldItalic r:id="rId47"/>
    </p:embeddedFont>
    <p:embeddedFont>
      <p:font typeface="Montserrat" panose="020B0604020202020204" charset="0"/>
      <p:regular r:id="rId48"/>
      <p:bold r:id="rId49"/>
      <p:italic r:id="rId50"/>
      <p:boldItalic r:id="rId51"/>
    </p:embeddedFont>
    <p:embeddedFont>
      <p:font typeface="Ubuntu" panose="020B0604020202020204" charset="0"/>
      <p:regular r:id="rId52"/>
      <p:bold r:id="rId53"/>
      <p:italic r:id="rId54"/>
      <p:boldItalic r:id="rId55"/>
    </p:embeddedFont>
    <p:embeddedFont>
      <p:font typeface="Ubuntu Medium" panose="020B0604020202020204"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2482F78-E6A0-4C75-A81E-B9028DBF9D35}">
  <a:tblStyle styleId="{D2482F78-E6A0-4C75-A81E-B9028DBF9D3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4660"/>
  </p:normalViewPr>
  <p:slideViewPr>
    <p:cSldViewPr snapToGrid="0">
      <p:cViewPr varScale="1">
        <p:scale>
          <a:sx n="78" d="100"/>
          <a:sy n="78" d="100"/>
        </p:scale>
        <p:origin x="956"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font" Target="fonts/font24.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54" Type="http://schemas.openxmlformats.org/officeDocument/2006/relationships/font" Target="fonts/font23.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font" Target="fonts/font22.fntdata"/><Relationship Id="rId58" Type="http://schemas.openxmlformats.org/officeDocument/2006/relationships/font" Target="fonts/font2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 Id="rId57" Type="http://schemas.openxmlformats.org/officeDocument/2006/relationships/font" Target="fonts/font26.fntdata"/><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font" Target="fonts/font21.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56" Type="http://schemas.openxmlformats.org/officeDocument/2006/relationships/font" Target="fonts/font25.fntdata"/><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59" Type="http://schemas.openxmlformats.org/officeDocument/2006/relationships/font" Target="fonts/font28.fntdata"/></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jpg>
</file>

<file path=ppt/media/image5.png>
</file>

<file path=ppt/media/image6.jpg>
</file>

<file path=ppt/media/image7.gif>
</file>

<file path=ppt/media/image8.png>
</file>

<file path=ppt/media/image9.gif>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de7457949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de7457949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30989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4523b52df0_1_4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4523b52df0_1_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3de7457949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3de7457949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3de7457949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3de7457949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3de7457949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3de7457949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81918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3de7457949_0_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3de7457949_0_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3de7457949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3de7457949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4523b52df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4523b52df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de7457949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de7457949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3de7457949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3de7457949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de7457949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de7457949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3de7457949_0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3de7457949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3de7457949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3de7457949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4055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3de7457949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3de7457949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type="title">
  <p:cSld name="TITLE">
    <p:spTree>
      <p:nvGrpSpPr>
        <p:cNvPr id="1" name="Shape 8"/>
        <p:cNvGrpSpPr/>
        <p:nvPr/>
      </p:nvGrpSpPr>
      <p:grpSpPr>
        <a:xfrm>
          <a:off x="0" y="0"/>
          <a:ext cx="0" cy="0"/>
          <a:chOff x="0" y="0"/>
          <a:chExt cx="0" cy="0"/>
        </a:xfrm>
      </p:grpSpPr>
      <p:sp>
        <p:nvSpPr>
          <p:cNvPr id="9" name="Google Shape;9;p2"/>
          <p:cNvSpPr/>
          <p:nvPr/>
        </p:nvSpPr>
        <p:spPr>
          <a:xfrm>
            <a:off x="1178500" y="-9975"/>
            <a:ext cx="33936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358800" y="1531850"/>
            <a:ext cx="7679400" cy="14310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DEBA"/>
              </a:buClr>
              <a:buSzPts val="7200"/>
              <a:buFont typeface="Ubuntu"/>
              <a:buNone/>
              <a:defRPr sz="7200" b="1">
                <a:solidFill>
                  <a:srgbClr val="00DEBA"/>
                </a:solidFill>
                <a:latin typeface="Ubuntu"/>
                <a:ea typeface="Ubuntu"/>
                <a:cs typeface="Ubuntu"/>
                <a:sym typeface="Ubuntu"/>
              </a:defRPr>
            </a:lvl1pPr>
            <a:lvl2pPr lvl="1" algn="ctr" rtl="0">
              <a:spcBef>
                <a:spcPts val="0"/>
              </a:spcBef>
              <a:spcAft>
                <a:spcPts val="0"/>
              </a:spcAft>
              <a:buClr>
                <a:srgbClr val="434343"/>
              </a:buClr>
              <a:buSzPts val="6000"/>
              <a:buNone/>
              <a:defRPr sz="6000">
                <a:solidFill>
                  <a:srgbClr val="434343"/>
                </a:solidFill>
              </a:defRPr>
            </a:lvl2pPr>
            <a:lvl3pPr lvl="2" algn="ctr" rtl="0">
              <a:spcBef>
                <a:spcPts val="0"/>
              </a:spcBef>
              <a:spcAft>
                <a:spcPts val="0"/>
              </a:spcAft>
              <a:buClr>
                <a:srgbClr val="434343"/>
              </a:buClr>
              <a:buSzPts val="6000"/>
              <a:buNone/>
              <a:defRPr sz="6000">
                <a:solidFill>
                  <a:srgbClr val="434343"/>
                </a:solidFill>
              </a:defRPr>
            </a:lvl3pPr>
            <a:lvl4pPr lvl="3" algn="ctr" rtl="0">
              <a:spcBef>
                <a:spcPts val="0"/>
              </a:spcBef>
              <a:spcAft>
                <a:spcPts val="0"/>
              </a:spcAft>
              <a:buClr>
                <a:srgbClr val="434343"/>
              </a:buClr>
              <a:buSzPts val="6000"/>
              <a:buNone/>
              <a:defRPr sz="6000">
                <a:solidFill>
                  <a:srgbClr val="434343"/>
                </a:solidFill>
              </a:defRPr>
            </a:lvl4pPr>
            <a:lvl5pPr lvl="4" algn="ctr" rtl="0">
              <a:spcBef>
                <a:spcPts val="0"/>
              </a:spcBef>
              <a:spcAft>
                <a:spcPts val="0"/>
              </a:spcAft>
              <a:buClr>
                <a:srgbClr val="434343"/>
              </a:buClr>
              <a:buSzPts val="6000"/>
              <a:buNone/>
              <a:defRPr sz="6000">
                <a:solidFill>
                  <a:srgbClr val="434343"/>
                </a:solidFill>
              </a:defRPr>
            </a:lvl5pPr>
            <a:lvl6pPr lvl="5" algn="ctr" rtl="0">
              <a:spcBef>
                <a:spcPts val="0"/>
              </a:spcBef>
              <a:spcAft>
                <a:spcPts val="0"/>
              </a:spcAft>
              <a:buClr>
                <a:srgbClr val="434343"/>
              </a:buClr>
              <a:buSzPts val="6000"/>
              <a:buNone/>
              <a:defRPr sz="6000">
                <a:solidFill>
                  <a:srgbClr val="434343"/>
                </a:solidFill>
              </a:defRPr>
            </a:lvl6pPr>
            <a:lvl7pPr lvl="6" algn="ctr" rtl="0">
              <a:spcBef>
                <a:spcPts val="0"/>
              </a:spcBef>
              <a:spcAft>
                <a:spcPts val="0"/>
              </a:spcAft>
              <a:buClr>
                <a:srgbClr val="434343"/>
              </a:buClr>
              <a:buSzPts val="6000"/>
              <a:buNone/>
              <a:defRPr sz="6000">
                <a:solidFill>
                  <a:srgbClr val="434343"/>
                </a:solidFill>
              </a:defRPr>
            </a:lvl7pPr>
            <a:lvl8pPr lvl="7" algn="ctr" rtl="0">
              <a:spcBef>
                <a:spcPts val="0"/>
              </a:spcBef>
              <a:spcAft>
                <a:spcPts val="0"/>
              </a:spcAft>
              <a:buClr>
                <a:srgbClr val="434343"/>
              </a:buClr>
              <a:buSzPts val="6000"/>
              <a:buNone/>
              <a:defRPr sz="6000">
                <a:solidFill>
                  <a:srgbClr val="434343"/>
                </a:solidFill>
              </a:defRPr>
            </a:lvl8pPr>
            <a:lvl9pPr lvl="8" algn="ctr" rtl="0">
              <a:spcBef>
                <a:spcPts val="0"/>
              </a:spcBef>
              <a:spcAft>
                <a:spcPts val="0"/>
              </a:spcAft>
              <a:buClr>
                <a:srgbClr val="434343"/>
              </a:buClr>
              <a:buSzPts val="6000"/>
              <a:buNone/>
              <a:defRPr sz="6000">
                <a:solidFill>
                  <a:srgbClr val="434343"/>
                </a:solidFill>
              </a:defRPr>
            </a:lvl9pPr>
          </a:lstStyle>
          <a:p>
            <a:endParaRPr/>
          </a:p>
        </p:txBody>
      </p:sp>
      <p:sp>
        <p:nvSpPr>
          <p:cNvPr id="11" name="Google Shape;11;p2"/>
          <p:cNvSpPr txBox="1">
            <a:spLocks noGrp="1"/>
          </p:cNvSpPr>
          <p:nvPr>
            <p:ph type="subTitle" idx="1"/>
          </p:nvPr>
        </p:nvSpPr>
        <p:spPr>
          <a:xfrm>
            <a:off x="1358794" y="2846353"/>
            <a:ext cx="7137600" cy="5781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000">
                <a:solidFill>
                  <a:srgbClr val="434343"/>
                </a:solidFill>
                <a:latin typeface="Josefin Slab"/>
                <a:ea typeface="Josefin Slab"/>
                <a:cs typeface="Josefin Slab"/>
                <a:sym typeface="Josefin Slab"/>
              </a:defRPr>
            </a:lvl1pPr>
            <a:lvl2pPr lvl="1" rtl="0">
              <a:spcBef>
                <a:spcPts val="0"/>
              </a:spcBef>
              <a:spcAft>
                <a:spcPts val="0"/>
              </a:spcAft>
              <a:buNone/>
              <a:defRPr>
                <a:solidFill>
                  <a:srgbClr val="434343"/>
                </a:solidFill>
                <a:latin typeface="Josefin Slab"/>
                <a:ea typeface="Josefin Slab"/>
                <a:cs typeface="Josefin Slab"/>
                <a:sym typeface="Josefin Slab"/>
              </a:defRPr>
            </a:lvl2pPr>
            <a:lvl3pPr lvl="2" rtl="0">
              <a:spcBef>
                <a:spcPts val="0"/>
              </a:spcBef>
              <a:spcAft>
                <a:spcPts val="0"/>
              </a:spcAft>
              <a:buNone/>
              <a:defRPr>
                <a:solidFill>
                  <a:srgbClr val="434343"/>
                </a:solidFill>
                <a:latin typeface="Josefin Slab"/>
                <a:ea typeface="Josefin Slab"/>
                <a:cs typeface="Josefin Slab"/>
                <a:sym typeface="Josefin Slab"/>
              </a:defRPr>
            </a:lvl3pPr>
            <a:lvl4pPr lvl="3" rtl="0">
              <a:spcBef>
                <a:spcPts val="0"/>
              </a:spcBef>
              <a:spcAft>
                <a:spcPts val="0"/>
              </a:spcAft>
              <a:buNone/>
              <a:defRPr>
                <a:solidFill>
                  <a:srgbClr val="434343"/>
                </a:solidFill>
                <a:latin typeface="Josefin Slab"/>
                <a:ea typeface="Josefin Slab"/>
                <a:cs typeface="Josefin Slab"/>
                <a:sym typeface="Josefin Slab"/>
              </a:defRPr>
            </a:lvl4pPr>
            <a:lvl5pPr lvl="4" rtl="0">
              <a:spcBef>
                <a:spcPts val="0"/>
              </a:spcBef>
              <a:spcAft>
                <a:spcPts val="0"/>
              </a:spcAft>
              <a:buNone/>
              <a:defRPr>
                <a:solidFill>
                  <a:srgbClr val="434343"/>
                </a:solidFill>
                <a:latin typeface="Josefin Slab"/>
                <a:ea typeface="Josefin Slab"/>
                <a:cs typeface="Josefin Slab"/>
                <a:sym typeface="Josefin Slab"/>
              </a:defRPr>
            </a:lvl5pPr>
            <a:lvl6pPr lvl="5" rtl="0">
              <a:spcBef>
                <a:spcPts val="0"/>
              </a:spcBef>
              <a:spcAft>
                <a:spcPts val="0"/>
              </a:spcAft>
              <a:buNone/>
              <a:defRPr>
                <a:solidFill>
                  <a:srgbClr val="434343"/>
                </a:solidFill>
                <a:latin typeface="Josefin Slab"/>
                <a:ea typeface="Josefin Slab"/>
                <a:cs typeface="Josefin Slab"/>
                <a:sym typeface="Josefin Slab"/>
              </a:defRPr>
            </a:lvl6pPr>
            <a:lvl7pPr lvl="6" rtl="0">
              <a:spcBef>
                <a:spcPts val="0"/>
              </a:spcBef>
              <a:spcAft>
                <a:spcPts val="0"/>
              </a:spcAft>
              <a:buNone/>
              <a:defRPr>
                <a:solidFill>
                  <a:srgbClr val="434343"/>
                </a:solidFill>
                <a:latin typeface="Josefin Slab"/>
                <a:ea typeface="Josefin Slab"/>
                <a:cs typeface="Josefin Slab"/>
                <a:sym typeface="Josefin Slab"/>
              </a:defRPr>
            </a:lvl7pPr>
            <a:lvl8pPr lvl="7" rtl="0">
              <a:spcBef>
                <a:spcPts val="0"/>
              </a:spcBef>
              <a:spcAft>
                <a:spcPts val="0"/>
              </a:spcAft>
              <a:buNone/>
              <a:defRPr>
                <a:solidFill>
                  <a:srgbClr val="434343"/>
                </a:solidFill>
                <a:latin typeface="Josefin Slab"/>
                <a:ea typeface="Josefin Slab"/>
                <a:cs typeface="Josefin Slab"/>
                <a:sym typeface="Josefin Slab"/>
              </a:defRPr>
            </a:lvl8pPr>
            <a:lvl9pPr lvl="8" rtl="0">
              <a:spcBef>
                <a:spcPts val="0"/>
              </a:spcBef>
              <a:spcAft>
                <a:spcPts val="0"/>
              </a:spcAft>
              <a:buNone/>
              <a:defRPr>
                <a:solidFill>
                  <a:srgbClr val="434343"/>
                </a:solidFill>
                <a:latin typeface="Josefin Slab"/>
                <a:ea typeface="Josefin Slab"/>
                <a:cs typeface="Josefin Slab"/>
                <a:sym typeface="Josefin Slab"/>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mp; 3 columns slide">
  <p:cSld name="TITLE_AND_TWO_COLUMNS_1">
    <p:spTree>
      <p:nvGrpSpPr>
        <p:cNvPr id="1" name="Shape 79"/>
        <p:cNvGrpSpPr/>
        <p:nvPr/>
      </p:nvGrpSpPr>
      <p:grpSpPr>
        <a:xfrm>
          <a:off x="0" y="0"/>
          <a:ext cx="0" cy="0"/>
          <a:chOff x="0" y="0"/>
          <a:chExt cx="0" cy="0"/>
        </a:xfrm>
      </p:grpSpPr>
      <p:sp>
        <p:nvSpPr>
          <p:cNvPr id="80" name="Google Shape;80;p15"/>
          <p:cNvSpPr/>
          <p:nvPr/>
        </p:nvSpPr>
        <p:spPr>
          <a:xfrm>
            <a:off x="5934075" y="1995175"/>
            <a:ext cx="2166600" cy="27438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81" name="Google Shape;81;p15"/>
          <p:cNvSpPr/>
          <p:nvPr/>
        </p:nvSpPr>
        <p:spPr>
          <a:xfrm>
            <a:off x="3488700" y="1995175"/>
            <a:ext cx="2166600" cy="2743800"/>
          </a:xfrm>
          <a:prstGeom prst="rect">
            <a:avLst/>
          </a:prstGeom>
          <a:solidFill>
            <a:srgbClr val="00D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DEBA"/>
              </a:solidFill>
            </a:endParaRPr>
          </a:p>
        </p:txBody>
      </p:sp>
      <p:sp>
        <p:nvSpPr>
          <p:cNvPr id="82" name="Google Shape;82;p15"/>
          <p:cNvSpPr/>
          <p:nvPr/>
        </p:nvSpPr>
        <p:spPr>
          <a:xfrm>
            <a:off x="1043325" y="1995175"/>
            <a:ext cx="2166600" cy="27438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txBox="1">
            <a:spLocks noGrp="1"/>
          </p:cNvSpPr>
          <p:nvPr>
            <p:ph type="title"/>
          </p:nvPr>
        </p:nvSpPr>
        <p:spPr>
          <a:xfrm>
            <a:off x="780900" y="1164175"/>
            <a:ext cx="3421200" cy="482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lvl1pPr>
            <a:lvl2pPr lvl="1" rtl="0">
              <a:spcBef>
                <a:spcPts val="0"/>
              </a:spcBef>
              <a:spcAft>
                <a:spcPts val="0"/>
              </a:spcAft>
              <a:buSzPts val="2400"/>
              <a:buFont typeface="Ubuntu"/>
              <a:buNone/>
              <a:defRPr>
                <a:latin typeface="Ubuntu"/>
                <a:ea typeface="Ubuntu"/>
                <a:cs typeface="Ubuntu"/>
                <a:sym typeface="Ubuntu"/>
              </a:defRPr>
            </a:lvl2pPr>
            <a:lvl3pPr lvl="2" rtl="0">
              <a:spcBef>
                <a:spcPts val="0"/>
              </a:spcBef>
              <a:spcAft>
                <a:spcPts val="0"/>
              </a:spcAft>
              <a:buSzPts val="2400"/>
              <a:buFont typeface="Ubuntu"/>
              <a:buNone/>
              <a:defRPr>
                <a:latin typeface="Ubuntu"/>
                <a:ea typeface="Ubuntu"/>
                <a:cs typeface="Ubuntu"/>
                <a:sym typeface="Ubuntu"/>
              </a:defRPr>
            </a:lvl3pPr>
            <a:lvl4pPr lvl="3" rtl="0">
              <a:spcBef>
                <a:spcPts val="0"/>
              </a:spcBef>
              <a:spcAft>
                <a:spcPts val="0"/>
              </a:spcAft>
              <a:buSzPts val="2400"/>
              <a:buFont typeface="Ubuntu"/>
              <a:buNone/>
              <a:defRPr>
                <a:latin typeface="Ubuntu"/>
                <a:ea typeface="Ubuntu"/>
                <a:cs typeface="Ubuntu"/>
                <a:sym typeface="Ubuntu"/>
              </a:defRPr>
            </a:lvl4pPr>
            <a:lvl5pPr lvl="4" rtl="0">
              <a:spcBef>
                <a:spcPts val="0"/>
              </a:spcBef>
              <a:spcAft>
                <a:spcPts val="0"/>
              </a:spcAft>
              <a:buSzPts val="2400"/>
              <a:buFont typeface="Ubuntu"/>
              <a:buNone/>
              <a:defRPr>
                <a:latin typeface="Ubuntu"/>
                <a:ea typeface="Ubuntu"/>
                <a:cs typeface="Ubuntu"/>
                <a:sym typeface="Ubuntu"/>
              </a:defRPr>
            </a:lvl5pPr>
            <a:lvl6pPr lvl="5" rtl="0">
              <a:spcBef>
                <a:spcPts val="0"/>
              </a:spcBef>
              <a:spcAft>
                <a:spcPts val="0"/>
              </a:spcAft>
              <a:buSzPts val="2400"/>
              <a:buFont typeface="Ubuntu"/>
              <a:buNone/>
              <a:defRPr>
                <a:latin typeface="Ubuntu"/>
                <a:ea typeface="Ubuntu"/>
                <a:cs typeface="Ubuntu"/>
                <a:sym typeface="Ubuntu"/>
              </a:defRPr>
            </a:lvl6pPr>
            <a:lvl7pPr lvl="6" rtl="0">
              <a:spcBef>
                <a:spcPts val="0"/>
              </a:spcBef>
              <a:spcAft>
                <a:spcPts val="0"/>
              </a:spcAft>
              <a:buSzPts val="2400"/>
              <a:buFont typeface="Ubuntu"/>
              <a:buNone/>
              <a:defRPr>
                <a:latin typeface="Ubuntu"/>
                <a:ea typeface="Ubuntu"/>
                <a:cs typeface="Ubuntu"/>
                <a:sym typeface="Ubuntu"/>
              </a:defRPr>
            </a:lvl7pPr>
            <a:lvl8pPr lvl="7" rtl="0">
              <a:spcBef>
                <a:spcPts val="0"/>
              </a:spcBef>
              <a:spcAft>
                <a:spcPts val="0"/>
              </a:spcAft>
              <a:buSzPts val="2400"/>
              <a:buFont typeface="Ubuntu"/>
              <a:buNone/>
              <a:defRPr>
                <a:latin typeface="Ubuntu"/>
                <a:ea typeface="Ubuntu"/>
                <a:cs typeface="Ubuntu"/>
                <a:sym typeface="Ubuntu"/>
              </a:defRPr>
            </a:lvl8pPr>
            <a:lvl9pPr lvl="8" rtl="0">
              <a:spcBef>
                <a:spcPts val="0"/>
              </a:spcBef>
              <a:spcAft>
                <a:spcPts val="0"/>
              </a:spcAft>
              <a:buSzPts val="2400"/>
              <a:buFont typeface="Ubuntu"/>
              <a:buNone/>
              <a:defRPr>
                <a:latin typeface="Ubuntu"/>
                <a:ea typeface="Ubuntu"/>
                <a:cs typeface="Ubuntu"/>
                <a:sym typeface="Ubuntu"/>
              </a:defRPr>
            </a:lvl9pPr>
          </a:lstStyle>
          <a:p>
            <a:endParaRPr/>
          </a:p>
        </p:txBody>
      </p:sp>
      <p:sp>
        <p:nvSpPr>
          <p:cNvPr id="84" name="Google Shape;84;p15"/>
          <p:cNvSpPr txBox="1">
            <a:spLocks noGrp="1"/>
          </p:cNvSpPr>
          <p:nvPr>
            <p:ph type="subTitle" idx="1"/>
          </p:nvPr>
        </p:nvSpPr>
        <p:spPr>
          <a:xfrm>
            <a:off x="1199925" y="2897374"/>
            <a:ext cx="1853400" cy="1145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666666"/>
                </a:solidFill>
                <a:latin typeface="Josefin Slab"/>
                <a:ea typeface="Josefin Slab"/>
                <a:cs typeface="Josefin Slab"/>
                <a:sym typeface="Josefin Slab"/>
              </a:defRPr>
            </a:lvl1pPr>
            <a:lvl2pPr lvl="1" rtl="0">
              <a:spcBef>
                <a:spcPts val="0"/>
              </a:spcBef>
              <a:spcAft>
                <a:spcPts val="0"/>
              </a:spcAft>
              <a:buNone/>
              <a:defRPr>
                <a:solidFill>
                  <a:srgbClr val="FFFFFF"/>
                </a:solidFill>
                <a:latin typeface="Josefin Slab"/>
                <a:ea typeface="Josefin Slab"/>
                <a:cs typeface="Josefin Slab"/>
                <a:sym typeface="Josefin Slab"/>
              </a:defRPr>
            </a:lvl2pPr>
            <a:lvl3pPr lvl="2" rtl="0">
              <a:spcBef>
                <a:spcPts val="0"/>
              </a:spcBef>
              <a:spcAft>
                <a:spcPts val="0"/>
              </a:spcAft>
              <a:buNone/>
              <a:defRPr>
                <a:solidFill>
                  <a:srgbClr val="FFFFFF"/>
                </a:solidFill>
                <a:latin typeface="Josefin Slab"/>
                <a:ea typeface="Josefin Slab"/>
                <a:cs typeface="Josefin Slab"/>
                <a:sym typeface="Josefin Slab"/>
              </a:defRPr>
            </a:lvl3pPr>
            <a:lvl4pPr lvl="3" rtl="0">
              <a:spcBef>
                <a:spcPts val="0"/>
              </a:spcBef>
              <a:spcAft>
                <a:spcPts val="0"/>
              </a:spcAft>
              <a:buNone/>
              <a:defRPr>
                <a:solidFill>
                  <a:srgbClr val="FFFFFF"/>
                </a:solidFill>
                <a:latin typeface="Josefin Slab"/>
                <a:ea typeface="Josefin Slab"/>
                <a:cs typeface="Josefin Slab"/>
                <a:sym typeface="Josefin Slab"/>
              </a:defRPr>
            </a:lvl4pPr>
            <a:lvl5pPr lvl="4" rtl="0">
              <a:spcBef>
                <a:spcPts val="0"/>
              </a:spcBef>
              <a:spcAft>
                <a:spcPts val="0"/>
              </a:spcAft>
              <a:buNone/>
              <a:defRPr>
                <a:solidFill>
                  <a:srgbClr val="FFFFFF"/>
                </a:solidFill>
                <a:latin typeface="Josefin Slab"/>
                <a:ea typeface="Josefin Slab"/>
                <a:cs typeface="Josefin Slab"/>
                <a:sym typeface="Josefin Slab"/>
              </a:defRPr>
            </a:lvl5pPr>
            <a:lvl6pPr lvl="5" rtl="0">
              <a:spcBef>
                <a:spcPts val="0"/>
              </a:spcBef>
              <a:spcAft>
                <a:spcPts val="0"/>
              </a:spcAft>
              <a:buNone/>
              <a:defRPr>
                <a:solidFill>
                  <a:srgbClr val="FFFFFF"/>
                </a:solidFill>
                <a:latin typeface="Josefin Slab"/>
                <a:ea typeface="Josefin Slab"/>
                <a:cs typeface="Josefin Slab"/>
                <a:sym typeface="Josefin Slab"/>
              </a:defRPr>
            </a:lvl6pPr>
            <a:lvl7pPr lvl="6" rtl="0">
              <a:spcBef>
                <a:spcPts val="0"/>
              </a:spcBef>
              <a:spcAft>
                <a:spcPts val="0"/>
              </a:spcAft>
              <a:buNone/>
              <a:defRPr>
                <a:solidFill>
                  <a:srgbClr val="FFFFFF"/>
                </a:solidFill>
                <a:latin typeface="Josefin Slab"/>
                <a:ea typeface="Josefin Slab"/>
                <a:cs typeface="Josefin Slab"/>
                <a:sym typeface="Josefin Slab"/>
              </a:defRPr>
            </a:lvl7pPr>
            <a:lvl8pPr lvl="7" rtl="0">
              <a:spcBef>
                <a:spcPts val="0"/>
              </a:spcBef>
              <a:spcAft>
                <a:spcPts val="0"/>
              </a:spcAft>
              <a:buNone/>
              <a:defRPr>
                <a:solidFill>
                  <a:srgbClr val="FFFFFF"/>
                </a:solidFill>
                <a:latin typeface="Josefin Slab"/>
                <a:ea typeface="Josefin Slab"/>
                <a:cs typeface="Josefin Slab"/>
                <a:sym typeface="Josefin Slab"/>
              </a:defRPr>
            </a:lvl8pPr>
            <a:lvl9pPr lvl="8"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
        <p:nvSpPr>
          <p:cNvPr id="85" name="Google Shape;85;p15"/>
          <p:cNvSpPr txBox="1">
            <a:spLocks noGrp="1"/>
          </p:cNvSpPr>
          <p:nvPr>
            <p:ph type="subTitle" idx="2"/>
          </p:nvPr>
        </p:nvSpPr>
        <p:spPr>
          <a:xfrm>
            <a:off x="1199927" y="2239800"/>
            <a:ext cx="1853400" cy="7368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434343"/>
                </a:solidFill>
                <a:latin typeface="Ubuntu Medium"/>
                <a:ea typeface="Ubuntu Medium"/>
                <a:cs typeface="Ubuntu Medium"/>
                <a:sym typeface="Ubuntu Medium"/>
              </a:defRPr>
            </a:lvl1pPr>
            <a:lvl2pPr lvl="1" rtl="0">
              <a:spcBef>
                <a:spcPts val="0"/>
              </a:spcBef>
              <a:spcAft>
                <a:spcPts val="0"/>
              </a:spcAft>
              <a:buNone/>
              <a:defRPr>
                <a:solidFill>
                  <a:srgbClr val="FFFFFF"/>
                </a:solidFill>
                <a:latin typeface="Josefin Slab"/>
                <a:ea typeface="Josefin Slab"/>
                <a:cs typeface="Josefin Slab"/>
                <a:sym typeface="Josefin Slab"/>
              </a:defRPr>
            </a:lvl2pPr>
            <a:lvl3pPr lvl="2" rtl="0">
              <a:spcBef>
                <a:spcPts val="0"/>
              </a:spcBef>
              <a:spcAft>
                <a:spcPts val="0"/>
              </a:spcAft>
              <a:buNone/>
              <a:defRPr>
                <a:solidFill>
                  <a:srgbClr val="FFFFFF"/>
                </a:solidFill>
                <a:latin typeface="Josefin Slab"/>
                <a:ea typeface="Josefin Slab"/>
                <a:cs typeface="Josefin Slab"/>
                <a:sym typeface="Josefin Slab"/>
              </a:defRPr>
            </a:lvl3pPr>
            <a:lvl4pPr lvl="3" rtl="0">
              <a:spcBef>
                <a:spcPts val="0"/>
              </a:spcBef>
              <a:spcAft>
                <a:spcPts val="0"/>
              </a:spcAft>
              <a:buNone/>
              <a:defRPr>
                <a:solidFill>
                  <a:srgbClr val="FFFFFF"/>
                </a:solidFill>
                <a:latin typeface="Josefin Slab"/>
                <a:ea typeface="Josefin Slab"/>
                <a:cs typeface="Josefin Slab"/>
                <a:sym typeface="Josefin Slab"/>
              </a:defRPr>
            </a:lvl4pPr>
            <a:lvl5pPr lvl="4" rtl="0">
              <a:spcBef>
                <a:spcPts val="0"/>
              </a:spcBef>
              <a:spcAft>
                <a:spcPts val="0"/>
              </a:spcAft>
              <a:buNone/>
              <a:defRPr>
                <a:solidFill>
                  <a:srgbClr val="FFFFFF"/>
                </a:solidFill>
                <a:latin typeface="Josefin Slab"/>
                <a:ea typeface="Josefin Slab"/>
                <a:cs typeface="Josefin Slab"/>
                <a:sym typeface="Josefin Slab"/>
              </a:defRPr>
            </a:lvl5pPr>
            <a:lvl6pPr lvl="5" rtl="0">
              <a:spcBef>
                <a:spcPts val="0"/>
              </a:spcBef>
              <a:spcAft>
                <a:spcPts val="0"/>
              </a:spcAft>
              <a:buNone/>
              <a:defRPr>
                <a:solidFill>
                  <a:srgbClr val="FFFFFF"/>
                </a:solidFill>
                <a:latin typeface="Josefin Slab"/>
                <a:ea typeface="Josefin Slab"/>
                <a:cs typeface="Josefin Slab"/>
                <a:sym typeface="Josefin Slab"/>
              </a:defRPr>
            </a:lvl6pPr>
            <a:lvl7pPr lvl="6" rtl="0">
              <a:spcBef>
                <a:spcPts val="0"/>
              </a:spcBef>
              <a:spcAft>
                <a:spcPts val="0"/>
              </a:spcAft>
              <a:buNone/>
              <a:defRPr>
                <a:solidFill>
                  <a:srgbClr val="FFFFFF"/>
                </a:solidFill>
                <a:latin typeface="Josefin Slab"/>
                <a:ea typeface="Josefin Slab"/>
                <a:cs typeface="Josefin Slab"/>
                <a:sym typeface="Josefin Slab"/>
              </a:defRPr>
            </a:lvl7pPr>
            <a:lvl8pPr lvl="7" rtl="0">
              <a:spcBef>
                <a:spcPts val="0"/>
              </a:spcBef>
              <a:spcAft>
                <a:spcPts val="0"/>
              </a:spcAft>
              <a:buNone/>
              <a:defRPr>
                <a:solidFill>
                  <a:srgbClr val="FFFFFF"/>
                </a:solidFill>
                <a:latin typeface="Josefin Slab"/>
                <a:ea typeface="Josefin Slab"/>
                <a:cs typeface="Josefin Slab"/>
                <a:sym typeface="Josefin Slab"/>
              </a:defRPr>
            </a:lvl8pPr>
            <a:lvl9pPr lvl="8"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
        <p:nvSpPr>
          <p:cNvPr id="86" name="Google Shape;86;p15"/>
          <p:cNvSpPr txBox="1">
            <a:spLocks noGrp="1"/>
          </p:cNvSpPr>
          <p:nvPr>
            <p:ph type="subTitle" idx="3"/>
          </p:nvPr>
        </p:nvSpPr>
        <p:spPr>
          <a:xfrm>
            <a:off x="3645300" y="2897374"/>
            <a:ext cx="1853400" cy="1145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666666"/>
                </a:solidFill>
                <a:latin typeface="Josefin Slab"/>
                <a:ea typeface="Josefin Slab"/>
                <a:cs typeface="Josefin Slab"/>
                <a:sym typeface="Josefin Slab"/>
              </a:defRPr>
            </a:lvl1pPr>
            <a:lvl2pPr lvl="1" rtl="0">
              <a:spcBef>
                <a:spcPts val="0"/>
              </a:spcBef>
              <a:spcAft>
                <a:spcPts val="0"/>
              </a:spcAft>
              <a:buNone/>
              <a:defRPr>
                <a:solidFill>
                  <a:srgbClr val="FFFFFF"/>
                </a:solidFill>
                <a:latin typeface="Josefin Slab"/>
                <a:ea typeface="Josefin Slab"/>
                <a:cs typeface="Josefin Slab"/>
                <a:sym typeface="Josefin Slab"/>
              </a:defRPr>
            </a:lvl2pPr>
            <a:lvl3pPr lvl="2" rtl="0">
              <a:spcBef>
                <a:spcPts val="0"/>
              </a:spcBef>
              <a:spcAft>
                <a:spcPts val="0"/>
              </a:spcAft>
              <a:buNone/>
              <a:defRPr>
                <a:solidFill>
                  <a:srgbClr val="FFFFFF"/>
                </a:solidFill>
                <a:latin typeface="Josefin Slab"/>
                <a:ea typeface="Josefin Slab"/>
                <a:cs typeface="Josefin Slab"/>
                <a:sym typeface="Josefin Slab"/>
              </a:defRPr>
            </a:lvl3pPr>
            <a:lvl4pPr lvl="3" rtl="0">
              <a:spcBef>
                <a:spcPts val="0"/>
              </a:spcBef>
              <a:spcAft>
                <a:spcPts val="0"/>
              </a:spcAft>
              <a:buNone/>
              <a:defRPr>
                <a:solidFill>
                  <a:srgbClr val="FFFFFF"/>
                </a:solidFill>
                <a:latin typeface="Josefin Slab"/>
                <a:ea typeface="Josefin Slab"/>
                <a:cs typeface="Josefin Slab"/>
                <a:sym typeface="Josefin Slab"/>
              </a:defRPr>
            </a:lvl4pPr>
            <a:lvl5pPr lvl="4" rtl="0">
              <a:spcBef>
                <a:spcPts val="0"/>
              </a:spcBef>
              <a:spcAft>
                <a:spcPts val="0"/>
              </a:spcAft>
              <a:buNone/>
              <a:defRPr>
                <a:solidFill>
                  <a:srgbClr val="FFFFFF"/>
                </a:solidFill>
                <a:latin typeface="Josefin Slab"/>
                <a:ea typeface="Josefin Slab"/>
                <a:cs typeface="Josefin Slab"/>
                <a:sym typeface="Josefin Slab"/>
              </a:defRPr>
            </a:lvl5pPr>
            <a:lvl6pPr lvl="5" rtl="0">
              <a:spcBef>
                <a:spcPts val="0"/>
              </a:spcBef>
              <a:spcAft>
                <a:spcPts val="0"/>
              </a:spcAft>
              <a:buNone/>
              <a:defRPr>
                <a:solidFill>
                  <a:srgbClr val="FFFFFF"/>
                </a:solidFill>
                <a:latin typeface="Josefin Slab"/>
                <a:ea typeface="Josefin Slab"/>
                <a:cs typeface="Josefin Slab"/>
                <a:sym typeface="Josefin Slab"/>
              </a:defRPr>
            </a:lvl6pPr>
            <a:lvl7pPr lvl="6" rtl="0">
              <a:spcBef>
                <a:spcPts val="0"/>
              </a:spcBef>
              <a:spcAft>
                <a:spcPts val="0"/>
              </a:spcAft>
              <a:buNone/>
              <a:defRPr>
                <a:solidFill>
                  <a:srgbClr val="FFFFFF"/>
                </a:solidFill>
                <a:latin typeface="Josefin Slab"/>
                <a:ea typeface="Josefin Slab"/>
                <a:cs typeface="Josefin Slab"/>
                <a:sym typeface="Josefin Slab"/>
              </a:defRPr>
            </a:lvl7pPr>
            <a:lvl8pPr lvl="7" rtl="0">
              <a:spcBef>
                <a:spcPts val="0"/>
              </a:spcBef>
              <a:spcAft>
                <a:spcPts val="0"/>
              </a:spcAft>
              <a:buNone/>
              <a:defRPr>
                <a:solidFill>
                  <a:srgbClr val="FFFFFF"/>
                </a:solidFill>
                <a:latin typeface="Josefin Slab"/>
                <a:ea typeface="Josefin Slab"/>
                <a:cs typeface="Josefin Slab"/>
                <a:sym typeface="Josefin Slab"/>
              </a:defRPr>
            </a:lvl8pPr>
            <a:lvl9pPr lvl="8"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
        <p:nvSpPr>
          <p:cNvPr id="87" name="Google Shape;87;p15"/>
          <p:cNvSpPr txBox="1">
            <a:spLocks noGrp="1"/>
          </p:cNvSpPr>
          <p:nvPr>
            <p:ph type="subTitle" idx="4"/>
          </p:nvPr>
        </p:nvSpPr>
        <p:spPr>
          <a:xfrm>
            <a:off x="3645302" y="2239800"/>
            <a:ext cx="1853400" cy="7368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FFFFFF"/>
                </a:solidFill>
                <a:latin typeface="Ubuntu Medium"/>
                <a:ea typeface="Ubuntu Medium"/>
                <a:cs typeface="Ubuntu Medium"/>
                <a:sym typeface="Ubuntu Medium"/>
              </a:defRPr>
            </a:lvl1pPr>
            <a:lvl2pPr lvl="1" rtl="0">
              <a:spcBef>
                <a:spcPts val="0"/>
              </a:spcBef>
              <a:spcAft>
                <a:spcPts val="0"/>
              </a:spcAft>
              <a:buNone/>
              <a:defRPr>
                <a:solidFill>
                  <a:srgbClr val="FFFFFF"/>
                </a:solidFill>
                <a:latin typeface="Josefin Slab"/>
                <a:ea typeface="Josefin Slab"/>
                <a:cs typeface="Josefin Slab"/>
                <a:sym typeface="Josefin Slab"/>
              </a:defRPr>
            </a:lvl2pPr>
            <a:lvl3pPr lvl="2" rtl="0">
              <a:spcBef>
                <a:spcPts val="0"/>
              </a:spcBef>
              <a:spcAft>
                <a:spcPts val="0"/>
              </a:spcAft>
              <a:buNone/>
              <a:defRPr>
                <a:solidFill>
                  <a:srgbClr val="FFFFFF"/>
                </a:solidFill>
                <a:latin typeface="Josefin Slab"/>
                <a:ea typeface="Josefin Slab"/>
                <a:cs typeface="Josefin Slab"/>
                <a:sym typeface="Josefin Slab"/>
              </a:defRPr>
            </a:lvl3pPr>
            <a:lvl4pPr lvl="3" rtl="0">
              <a:spcBef>
                <a:spcPts val="0"/>
              </a:spcBef>
              <a:spcAft>
                <a:spcPts val="0"/>
              </a:spcAft>
              <a:buNone/>
              <a:defRPr>
                <a:solidFill>
                  <a:srgbClr val="FFFFFF"/>
                </a:solidFill>
                <a:latin typeface="Josefin Slab"/>
                <a:ea typeface="Josefin Slab"/>
                <a:cs typeface="Josefin Slab"/>
                <a:sym typeface="Josefin Slab"/>
              </a:defRPr>
            </a:lvl4pPr>
            <a:lvl5pPr lvl="4" rtl="0">
              <a:spcBef>
                <a:spcPts val="0"/>
              </a:spcBef>
              <a:spcAft>
                <a:spcPts val="0"/>
              </a:spcAft>
              <a:buNone/>
              <a:defRPr>
                <a:solidFill>
                  <a:srgbClr val="FFFFFF"/>
                </a:solidFill>
                <a:latin typeface="Josefin Slab"/>
                <a:ea typeface="Josefin Slab"/>
                <a:cs typeface="Josefin Slab"/>
                <a:sym typeface="Josefin Slab"/>
              </a:defRPr>
            </a:lvl5pPr>
            <a:lvl6pPr lvl="5" rtl="0">
              <a:spcBef>
                <a:spcPts val="0"/>
              </a:spcBef>
              <a:spcAft>
                <a:spcPts val="0"/>
              </a:spcAft>
              <a:buNone/>
              <a:defRPr>
                <a:solidFill>
                  <a:srgbClr val="FFFFFF"/>
                </a:solidFill>
                <a:latin typeface="Josefin Slab"/>
                <a:ea typeface="Josefin Slab"/>
                <a:cs typeface="Josefin Slab"/>
                <a:sym typeface="Josefin Slab"/>
              </a:defRPr>
            </a:lvl6pPr>
            <a:lvl7pPr lvl="6" rtl="0">
              <a:spcBef>
                <a:spcPts val="0"/>
              </a:spcBef>
              <a:spcAft>
                <a:spcPts val="0"/>
              </a:spcAft>
              <a:buNone/>
              <a:defRPr>
                <a:solidFill>
                  <a:srgbClr val="FFFFFF"/>
                </a:solidFill>
                <a:latin typeface="Josefin Slab"/>
                <a:ea typeface="Josefin Slab"/>
                <a:cs typeface="Josefin Slab"/>
                <a:sym typeface="Josefin Slab"/>
              </a:defRPr>
            </a:lvl7pPr>
            <a:lvl8pPr lvl="7" rtl="0">
              <a:spcBef>
                <a:spcPts val="0"/>
              </a:spcBef>
              <a:spcAft>
                <a:spcPts val="0"/>
              </a:spcAft>
              <a:buNone/>
              <a:defRPr>
                <a:solidFill>
                  <a:srgbClr val="FFFFFF"/>
                </a:solidFill>
                <a:latin typeface="Josefin Slab"/>
                <a:ea typeface="Josefin Slab"/>
                <a:cs typeface="Josefin Slab"/>
                <a:sym typeface="Josefin Slab"/>
              </a:defRPr>
            </a:lvl8pPr>
            <a:lvl9pPr lvl="8"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
        <p:nvSpPr>
          <p:cNvPr id="88" name="Google Shape;88;p15"/>
          <p:cNvSpPr txBox="1">
            <a:spLocks noGrp="1"/>
          </p:cNvSpPr>
          <p:nvPr>
            <p:ph type="subTitle" idx="5"/>
          </p:nvPr>
        </p:nvSpPr>
        <p:spPr>
          <a:xfrm>
            <a:off x="6090675" y="2897374"/>
            <a:ext cx="1853400" cy="1145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FFFFFF"/>
                </a:solidFill>
                <a:latin typeface="Josefin Slab"/>
                <a:ea typeface="Josefin Slab"/>
                <a:cs typeface="Josefin Slab"/>
                <a:sym typeface="Josefin Slab"/>
              </a:defRPr>
            </a:lvl1pPr>
            <a:lvl2pPr lvl="1" rtl="0">
              <a:spcBef>
                <a:spcPts val="0"/>
              </a:spcBef>
              <a:spcAft>
                <a:spcPts val="0"/>
              </a:spcAft>
              <a:buNone/>
              <a:defRPr>
                <a:solidFill>
                  <a:srgbClr val="FFFFFF"/>
                </a:solidFill>
                <a:latin typeface="Josefin Slab"/>
                <a:ea typeface="Josefin Slab"/>
                <a:cs typeface="Josefin Slab"/>
                <a:sym typeface="Josefin Slab"/>
              </a:defRPr>
            </a:lvl2pPr>
            <a:lvl3pPr lvl="2" rtl="0">
              <a:spcBef>
                <a:spcPts val="0"/>
              </a:spcBef>
              <a:spcAft>
                <a:spcPts val="0"/>
              </a:spcAft>
              <a:buNone/>
              <a:defRPr>
                <a:solidFill>
                  <a:srgbClr val="FFFFFF"/>
                </a:solidFill>
                <a:latin typeface="Josefin Slab"/>
                <a:ea typeface="Josefin Slab"/>
                <a:cs typeface="Josefin Slab"/>
                <a:sym typeface="Josefin Slab"/>
              </a:defRPr>
            </a:lvl3pPr>
            <a:lvl4pPr lvl="3" rtl="0">
              <a:spcBef>
                <a:spcPts val="0"/>
              </a:spcBef>
              <a:spcAft>
                <a:spcPts val="0"/>
              </a:spcAft>
              <a:buNone/>
              <a:defRPr>
                <a:solidFill>
                  <a:srgbClr val="FFFFFF"/>
                </a:solidFill>
                <a:latin typeface="Josefin Slab"/>
                <a:ea typeface="Josefin Slab"/>
                <a:cs typeface="Josefin Slab"/>
                <a:sym typeface="Josefin Slab"/>
              </a:defRPr>
            </a:lvl4pPr>
            <a:lvl5pPr lvl="4" rtl="0">
              <a:spcBef>
                <a:spcPts val="0"/>
              </a:spcBef>
              <a:spcAft>
                <a:spcPts val="0"/>
              </a:spcAft>
              <a:buNone/>
              <a:defRPr>
                <a:solidFill>
                  <a:srgbClr val="FFFFFF"/>
                </a:solidFill>
                <a:latin typeface="Josefin Slab"/>
                <a:ea typeface="Josefin Slab"/>
                <a:cs typeface="Josefin Slab"/>
                <a:sym typeface="Josefin Slab"/>
              </a:defRPr>
            </a:lvl5pPr>
            <a:lvl6pPr lvl="5" rtl="0">
              <a:spcBef>
                <a:spcPts val="0"/>
              </a:spcBef>
              <a:spcAft>
                <a:spcPts val="0"/>
              </a:spcAft>
              <a:buNone/>
              <a:defRPr>
                <a:solidFill>
                  <a:srgbClr val="FFFFFF"/>
                </a:solidFill>
                <a:latin typeface="Josefin Slab"/>
                <a:ea typeface="Josefin Slab"/>
                <a:cs typeface="Josefin Slab"/>
                <a:sym typeface="Josefin Slab"/>
              </a:defRPr>
            </a:lvl6pPr>
            <a:lvl7pPr lvl="6" rtl="0">
              <a:spcBef>
                <a:spcPts val="0"/>
              </a:spcBef>
              <a:spcAft>
                <a:spcPts val="0"/>
              </a:spcAft>
              <a:buNone/>
              <a:defRPr>
                <a:solidFill>
                  <a:srgbClr val="FFFFFF"/>
                </a:solidFill>
                <a:latin typeface="Josefin Slab"/>
                <a:ea typeface="Josefin Slab"/>
                <a:cs typeface="Josefin Slab"/>
                <a:sym typeface="Josefin Slab"/>
              </a:defRPr>
            </a:lvl7pPr>
            <a:lvl8pPr lvl="7" rtl="0">
              <a:spcBef>
                <a:spcPts val="0"/>
              </a:spcBef>
              <a:spcAft>
                <a:spcPts val="0"/>
              </a:spcAft>
              <a:buNone/>
              <a:defRPr>
                <a:solidFill>
                  <a:srgbClr val="FFFFFF"/>
                </a:solidFill>
                <a:latin typeface="Josefin Slab"/>
                <a:ea typeface="Josefin Slab"/>
                <a:cs typeface="Josefin Slab"/>
                <a:sym typeface="Josefin Slab"/>
              </a:defRPr>
            </a:lvl8pPr>
            <a:lvl9pPr lvl="8"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
        <p:nvSpPr>
          <p:cNvPr id="89" name="Google Shape;89;p15"/>
          <p:cNvSpPr txBox="1">
            <a:spLocks noGrp="1"/>
          </p:cNvSpPr>
          <p:nvPr>
            <p:ph type="subTitle" idx="6"/>
          </p:nvPr>
        </p:nvSpPr>
        <p:spPr>
          <a:xfrm>
            <a:off x="6090677" y="2239800"/>
            <a:ext cx="1853400" cy="7368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00DEBA"/>
                </a:solidFill>
                <a:latin typeface="Ubuntu Medium"/>
                <a:ea typeface="Ubuntu Medium"/>
                <a:cs typeface="Ubuntu Medium"/>
                <a:sym typeface="Ubuntu Medium"/>
              </a:defRPr>
            </a:lvl1pPr>
            <a:lvl2pPr lvl="1" rtl="0">
              <a:spcBef>
                <a:spcPts val="0"/>
              </a:spcBef>
              <a:spcAft>
                <a:spcPts val="0"/>
              </a:spcAft>
              <a:buNone/>
              <a:defRPr>
                <a:solidFill>
                  <a:srgbClr val="FFFFFF"/>
                </a:solidFill>
                <a:latin typeface="Josefin Slab"/>
                <a:ea typeface="Josefin Slab"/>
                <a:cs typeface="Josefin Slab"/>
                <a:sym typeface="Josefin Slab"/>
              </a:defRPr>
            </a:lvl2pPr>
            <a:lvl3pPr lvl="2" rtl="0">
              <a:spcBef>
                <a:spcPts val="0"/>
              </a:spcBef>
              <a:spcAft>
                <a:spcPts val="0"/>
              </a:spcAft>
              <a:buNone/>
              <a:defRPr>
                <a:solidFill>
                  <a:srgbClr val="FFFFFF"/>
                </a:solidFill>
                <a:latin typeface="Josefin Slab"/>
                <a:ea typeface="Josefin Slab"/>
                <a:cs typeface="Josefin Slab"/>
                <a:sym typeface="Josefin Slab"/>
              </a:defRPr>
            </a:lvl3pPr>
            <a:lvl4pPr lvl="3" rtl="0">
              <a:spcBef>
                <a:spcPts val="0"/>
              </a:spcBef>
              <a:spcAft>
                <a:spcPts val="0"/>
              </a:spcAft>
              <a:buNone/>
              <a:defRPr>
                <a:solidFill>
                  <a:srgbClr val="FFFFFF"/>
                </a:solidFill>
                <a:latin typeface="Josefin Slab"/>
                <a:ea typeface="Josefin Slab"/>
                <a:cs typeface="Josefin Slab"/>
                <a:sym typeface="Josefin Slab"/>
              </a:defRPr>
            </a:lvl4pPr>
            <a:lvl5pPr lvl="4" rtl="0">
              <a:spcBef>
                <a:spcPts val="0"/>
              </a:spcBef>
              <a:spcAft>
                <a:spcPts val="0"/>
              </a:spcAft>
              <a:buNone/>
              <a:defRPr>
                <a:solidFill>
                  <a:srgbClr val="FFFFFF"/>
                </a:solidFill>
                <a:latin typeface="Josefin Slab"/>
                <a:ea typeface="Josefin Slab"/>
                <a:cs typeface="Josefin Slab"/>
                <a:sym typeface="Josefin Slab"/>
              </a:defRPr>
            </a:lvl5pPr>
            <a:lvl6pPr lvl="5" rtl="0">
              <a:spcBef>
                <a:spcPts val="0"/>
              </a:spcBef>
              <a:spcAft>
                <a:spcPts val="0"/>
              </a:spcAft>
              <a:buNone/>
              <a:defRPr>
                <a:solidFill>
                  <a:srgbClr val="FFFFFF"/>
                </a:solidFill>
                <a:latin typeface="Josefin Slab"/>
                <a:ea typeface="Josefin Slab"/>
                <a:cs typeface="Josefin Slab"/>
                <a:sym typeface="Josefin Slab"/>
              </a:defRPr>
            </a:lvl6pPr>
            <a:lvl7pPr lvl="6" rtl="0">
              <a:spcBef>
                <a:spcPts val="0"/>
              </a:spcBef>
              <a:spcAft>
                <a:spcPts val="0"/>
              </a:spcAft>
              <a:buNone/>
              <a:defRPr>
                <a:solidFill>
                  <a:srgbClr val="FFFFFF"/>
                </a:solidFill>
                <a:latin typeface="Josefin Slab"/>
                <a:ea typeface="Josefin Slab"/>
                <a:cs typeface="Josefin Slab"/>
                <a:sym typeface="Josefin Slab"/>
              </a:defRPr>
            </a:lvl7pPr>
            <a:lvl8pPr lvl="7" rtl="0">
              <a:spcBef>
                <a:spcPts val="0"/>
              </a:spcBef>
              <a:spcAft>
                <a:spcPts val="0"/>
              </a:spcAft>
              <a:buNone/>
              <a:defRPr>
                <a:solidFill>
                  <a:srgbClr val="FFFFFF"/>
                </a:solidFill>
                <a:latin typeface="Josefin Slab"/>
                <a:ea typeface="Josefin Slab"/>
                <a:cs typeface="Josefin Slab"/>
                <a:sym typeface="Josefin Slab"/>
              </a:defRPr>
            </a:lvl8pPr>
            <a:lvl9pPr lvl="8"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amp; some text slide">
  <p:cSld name="BIG_NUMBER">
    <p:bg>
      <p:bgPr>
        <a:solidFill>
          <a:srgbClr val="00DEBA"/>
        </a:solidFill>
        <a:effectLst/>
      </p:bgPr>
    </p:bg>
    <p:spTree>
      <p:nvGrpSpPr>
        <p:cNvPr id="1" name="Shape 112"/>
        <p:cNvGrpSpPr/>
        <p:nvPr/>
      </p:nvGrpSpPr>
      <p:grpSpPr>
        <a:xfrm>
          <a:off x="0" y="0"/>
          <a:ext cx="0" cy="0"/>
          <a:chOff x="0" y="0"/>
          <a:chExt cx="0" cy="0"/>
        </a:xfrm>
      </p:grpSpPr>
      <p:sp>
        <p:nvSpPr>
          <p:cNvPr id="113" name="Google Shape;113;p18"/>
          <p:cNvSpPr/>
          <p:nvPr/>
        </p:nvSpPr>
        <p:spPr>
          <a:xfrm>
            <a:off x="1171500" y="1740600"/>
            <a:ext cx="6819900" cy="16623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3F3"/>
              </a:solidFill>
            </a:endParaRPr>
          </a:p>
        </p:txBody>
      </p:sp>
      <p:sp>
        <p:nvSpPr>
          <p:cNvPr id="114" name="Google Shape;114;p18"/>
          <p:cNvSpPr txBox="1">
            <a:spLocks noGrp="1"/>
          </p:cNvSpPr>
          <p:nvPr>
            <p:ph type="title" hasCustomPrompt="1"/>
          </p:nvPr>
        </p:nvSpPr>
        <p:spPr>
          <a:xfrm>
            <a:off x="707250" y="1887575"/>
            <a:ext cx="7729500" cy="95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Clr>
                <a:srgbClr val="FFFFFF"/>
              </a:buClr>
              <a:buSzPts val="6000"/>
              <a:buFont typeface="Ubuntu"/>
              <a:buNone/>
              <a:defRPr sz="6000">
                <a:solidFill>
                  <a:srgbClr val="FFFFFF"/>
                </a:solidFill>
                <a:latin typeface="Ubuntu"/>
                <a:ea typeface="Ubuntu"/>
                <a:cs typeface="Ubuntu"/>
                <a:sym typeface="Ubuntu"/>
              </a:defRPr>
            </a:lvl2pPr>
            <a:lvl3pPr lvl="2" algn="ctr" rtl="0">
              <a:spcBef>
                <a:spcPts val="0"/>
              </a:spcBef>
              <a:spcAft>
                <a:spcPts val="0"/>
              </a:spcAft>
              <a:buClr>
                <a:srgbClr val="FFFFFF"/>
              </a:buClr>
              <a:buSzPts val="6000"/>
              <a:buFont typeface="Ubuntu"/>
              <a:buNone/>
              <a:defRPr sz="6000">
                <a:solidFill>
                  <a:srgbClr val="FFFFFF"/>
                </a:solidFill>
                <a:latin typeface="Ubuntu"/>
                <a:ea typeface="Ubuntu"/>
                <a:cs typeface="Ubuntu"/>
                <a:sym typeface="Ubuntu"/>
              </a:defRPr>
            </a:lvl3pPr>
            <a:lvl4pPr lvl="3" algn="ctr" rtl="0">
              <a:spcBef>
                <a:spcPts val="0"/>
              </a:spcBef>
              <a:spcAft>
                <a:spcPts val="0"/>
              </a:spcAft>
              <a:buClr>
                <a:srgbClr val="FFFFFF"/>
              </a:buClr>
              <a:buSzPts val="6000"/>
              <a:buFont typeface="Ubuntu"/>
              <a:buNone/>
              <a:defRPr sz="6000">
                <a:solidFill>
                  <a:srgbClr val="FFFFFF"/>
                </a:solidFill>
                <a:latin typeface="Ubuntu"/>
                <a:ea typeface="Ubuntu"/>
                <a:cs typeface="Ubuntu"/>
                <a:sym typeface="Ubuntu"/>
              </a:defRPr>
            </a:lvl4pPr>
            <a:lvl5pPr lvl="4" algn="ctr" rtl="0">
              <a:spcBef>
                <a:spcPts val="0"/>
              </a:spcBef>
              <a:spcAft>
                <a:spcPts val="0"/>
              </a:spcAft>
              <a:buClr>
                <a:srgbClr val="FFFFFF"/>
              </a:buClr>
              <a:buSzPts val="6000"/>
              <a:buFont typeface="Ubuntu"/>
              <a:buNone/>
              <a:defRPr sz="6000">
                <a:solidFill>
                  <a:srgbClr val="FFFFFF"/>
                </a:solidFill>
                <a:latin typeface="Ubuntu"/>
                <a:ea typeface="Ubuntu"/>
                <a:cs typeface="Ubuntu"/>
                <a:sym typeface="Ubuntu"/>
              </a:defRPr>
            </a:lvl5pPr>
            <a:lvl6pPr lvl="5" algn="ctr" rtl="0">
              <a:spcBef>
                <a:spcPts val="0"/>
              </a:spcBef>
              <a:spcAft>
                <a:spcPts val="0"/>
              </a:spcAft>
              <a:buClr>
                <a:srgbClr val="FFFFFF"/>
              </a:buClr>
              <a:buSzPts val="6000"/>
              <a:buFont typeface="Ubuntu"/>
              <a:buNone/>
              <a:defRPr sz="6000">
                <a:solidFill>
                  <a:srgbClr val="FFFFFF"/>
                </a:solidFill>
                <a:latin typeface="Ubuntu"/>
                <a:ea typeface="Ubuntu"/>
                <a:cs typeface="Ubuntu"/>
                <a:sym typeface="Ubuntu"/>
              </a:defRPr>
            </a:lvl6pPr>
            <a:lvl7pPr lvl="6" algn="ctr" rtl="0">
              <a:spcBef>
                <a:spcPts val="0"/>
              </a:spcBef>
              <a:spcAft>
                <a:spcPts val="0"/>
              </a:spcAft>
              <a:buClr>
                <a:srgbClr val="FFFFFF"/>
              </a:buClr>
              <a:buSzPts val="6000"/>
              <a:buFont typeface="Ubuntu"/>
              <a:buNone/>
              <a:defRPr sz="6000">
                <a:solidFill>
                  <a:srgbClr val="FFFFFF"/>
                </a:solidFill>
                <a:latin typeface="Ubuntu"/>
                <a:ea typeface="Ubuntu"/>
                <a:cs typeface="Ubuntu"/>
                <a:sym typeface="Ubuntu"/>
              </a:defRPr>
            </a:lvl7pPr>
            <a:lvl8pPr lvl="7" algn="ctr" rtl="0">
              <a:spcBef>
                <a:spcPts val="0"/>
              </a:spcBef>
              <a:spcAft>
                <a:spcPts val="0"/>
              </a:spcAft>
              <a:buClr>
                <a:srgbClr val="FFFFFF"/>
              </a:buClr>
              <a:buSzPts val="6000"/>
              <a:buFont typeface="Ubuntu"/>
              <a:buNone/>
              <a:defRPr sz="6000">
                <a:solidFill>
                  <a:srgbClr val="FFFFFF"/>
                </a:solidFill>
                <a:latin typeface="Ubuntu"/>
                <a:ea typeface="Ubuntu"/>
                <a:cs typeface="Ubuntu"/>
                <a:sym typeface="Ubuntu"/>
              </a:defRPr>
            </a:lvl8pPr>
            <a:lvl9pPr lvl="8" algn="ctr" rtl="0">
              <a:spcBef>
                <a:spcPts val="0"/>
              </a:spcBef>
              <a:spcAft>
                <a:spcPts val="0"/>
              </a:spcAft>
              <a:buClr>
                <a:srgbClr val="FFFFFF"/>
              </a:buClr>
              <a:buSzPts val="6000"/>
              <a:buFont typeface="Ubuntu"/>
              <a:buNone/>
              <a:defRPr sz="6000">
                <a:solidFill>
                  <a:srgbClr val="FFFFFF"/>
                </a:solidFill>
                <a:latin typeface="Ubuntu"/>
                <a:ea typeface="Ubuntu"/>
                <a:cs typeface="Ubuntu"/>
                <a:sym typeface="Ubuntu"/>
              </a:defRPr>
            </a:lvl9pPr>
          </a:lstStyle>
          <a:p>
            <a:r>
              <a:t>xx%</a:t>
            </a:r>
          </a:p>
        </p:txBody>
      </p:sp>
      <p:sp>
        <p:nvSpPr>
          <p:cNvPr id="115" name="Google Shape;115;p18"/>
          <p:cNvSpPr txBox="1">
            <a:spLocks noGrp="1"/>
          </p:cNvSpPr>
          <p:nvPr>
            <p:ph type="subTitle" idx="1"/>
          </p:nvPr>
        </p:nvSpPr>
        <p:spPr>
          <a:xfrm>
            <a:off x="850800" y="2837975"/>
            <a:ext cx="7442400" cy="1145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434343"/>
                </a:solidFill>
                <a:latin typeface="Josefin Slab"/>
                <a:ea typeface="Josefin Slab"/>
                <a:cs typeface="Josefin Slab"/>
                <a:sym typeface="Josefin Slab"/>
              </a:defRPr>
            </a:lvl1pPr>
            <a:lvl2pPr lvl="1" algn="ctr" rtl="0">
              <a:spcBef>
                <a:spcPts val="0"/>
              </a:spcBef>
              <a:spcAft>
                <a:spcPts val="0"/>
              </a:spcAft>
              <a:buNone/>
              <a:defRPr>
                <a:solidFill>
                  <a:srgbClr val="FFFFFF"/>
                </a:solidFill>
                <a:latin typeface="Josefin Slab"/>
                <a:ea typeface="Josefin Slab"/>
                <a:cs typeface="Josefin Slab"/>
                <a:sym typeface="Josefin Slab"/>
              </a:defRPr>
            </a:lvl2pPr>
            <a:lvl3pPr lvl="2" algn="ctr" rtl="0">
              <a:spcBef>
                <a:spcPts val="0"/>
              </a:spcBef>
              <a:spcAft>
                <a:spcPts val="0"/>
              </a:spcAft>
              <a:buNone/>
              <a:defRPr>
                <a:solidFill>
                  <a:srgbClr val="FFFFFF"/>
                </a:solidFill>
                <a:latin typeface="Josefin Slab"/>
                <a:ea typeface="Josefin Slab"/>
                <a:cs typeface="Josefin Slab"/>
                <a:sym typeface="Josefin Slab"/>
              </a:defRPr>
            </a:lvl3pPr>
            <a:lvl4pPr lvl="3" algn="ctr" rtl="0">
              <a:spcBef>
                <a:spcPts val="0"/>
              </a:spcBef>
              <a:spcAft>
                <a:spcPts val="0"/>
              </a:spcAft>
              <a:buNone/>
              <a:defRPr>
                <a:solidFill>
                  <a:srgbClr val="FFFFFF"/>
                </a:solidFill>
                <a:latin typeface="Josefin Slab"/>
                <a:ea typeface="Josefin Slab"/>
                <a:cs typeface="Josefin Slab"/>
                <a:sym typeface="Josefin Slab"/>
              </a:defRPr>
            </a:lvl4pPr>
            <a:lvl5pPr lvl="4" algn="ctr" rtl="0">
              <a:spcBef>
                <a:spcPts val="0"/>
              </a:spcBef>
              <a:spcAft>
                <a:spcPts val="0"/>
              </a:spcAft>
              <a:buNone/>
              <a:defRPr>
                <a:solidFill>
                  <a:srgbClr val="FFFFFF"/>
                </a:solidFill>
                <a:latin typeface="Josefin Slab"/>
                <a:ea typeface="Josefin Slab"/>
                <a:cs typeface="Josefin Slab"/>
                <a:sym typeface="Josefin Slab"/>
              </a:defRPr>
            </a:lvl5pPr>
            <a:lvl6pPr lvl="5" algn="ctr" rtl="0">
              <a:spcBef>
                <a:spcPts val="0"/>
              </a:spcBef>
              <a:spcAft>
                <a:spcPts val="0"/>
              </a:spcAft>
              <a:buNone/>
              <a:defRPr>
                <a:solidFill>
                  <a:srgbClr val="FFFFFF"/>
                </a:solidFill>
                <a:latin typeface="Josefin Slab"/>
                <a:ea typeface="Josefin Slab"/>
                <a:cs typeface="Josefin Slab"/>
                <a:sym typeface="Josefin Slab"/>
              </a:defRPr>
            </a:lvl6pPr>
            <a:lvl7pPr lvl="6" algn="ctr" rtl="0">
              <a:spcBef>
                <a:spcPts val="0"/>
              </a:spcBef>
              <a:spcAft>
                <a:spcPts val="0"/>
              </a:spcAft>
              <a:buNone/>
              <a:defRPr>
                <a:solidFill>
                  <a:srgbClr val="FFFFFF"/>
                </a:solidFill>
                <a:latin typeface="Josefin Slab"/>
                <a:ea typeface="Josefin Slab"/>
                <a:cs typeface="Josefin Slab"/>
                <a:sym typeface="Josefin Slab"/>
              </a:defRPr>
            </a:lvl7pPr>
            <a:lvl8pPr lvl="7" algn="ctr" rtl="0">
              <a:spcBef>
                <a:spcPts val="0"/>
              </a:spcBef>
              <a:spcAft>
                <a:spcPts val="0"/>
              </a:spcAft>
              <a:buNone/>
              <a:defRPr>
                <a:solidFill>
                  <a:srgbClr val="FFFFFF"/>
                </a:solidFill>
                <a:latin typeface="Josefin Slab"/>
                <a:ea typeface="Josefin Slab"/>
                <a:cs typeface="Josefin Slab"/>
                <a:sym typeface="Josefin Slab"/>
              </a:defRPr>
            </a:lvl8pPr>
            <a:lvl9pPr lvl="8" algn="ctr"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text &amp; some text slide 1">
  <p:cSld name="BIG_NUMBER_1">
    <p:bg>
      <p:bgPr>
        <a:solidFill>
          <a:srgbClr val="00DEBA"/>
        </a:solidFill>
        <a:effectLst/>
      </p:bgPr>
    </p:bg>
    <p:spTree>
      <p:nvGrpSpPr>
        <p:cNvPr id="1" name="Shape 124"/>
        <p:cNvGrpSpPr/>
        <p:nvPr/>
      </p:nvGrpSpPr>
      <p:grpSpPr>
        <a:xfrm>
          <a:off x="0" y="0"/>
          <a:ext cx="0" cy="0"/>
          <a:chOff x="0" y="0"/>
          <a:chExt cx="0" cy="0"/>
        </a:xfrm>
      </p:grpSpPr>
      <p:sp>
        <p:nvSpPr>
          <p:cNvPr id="125" name="Google Shape;125;p20"/>
          <p:cNvSpPr/>
          <p:nvPr/>
        </p:nvSpPr>
        <p:spPr>
          <a:xfrm>
            <a:off x="1171500" y="1740600"/>
            <a:ext cx="6819900" cy="16623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3F3"/>
              </a:solidFill>
            </a:endParaRPr>
          </a:p>
        </p:txBody>
      </p:sp>
      <p:sp>
        <p:nvSpPr>
          <p:cNvPr id="126" name="Google Shape;126;p20"/>
          <p:cNvSpPr txBox="1">
            <a:spLocks noGrp="1"/>
          </p:cNvSpPr>
          <p:nvPr>
            <p:ph type="subTitle" idx="1"/>
          </p:nvPr>
        </p:nvSpPr>
        <p:spPr>
          <a:xfrm>
            <a:off x="850800" y="2837975"/>
            <a:ext cx="7442400" cy="1145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434343"/>
                </a:solidFill>
                <a:latin typeface="Josefin Slab"/>
                <a:ea typeface="Josefin Slab"/>
                <a:cs typeface="Josefin Slab"/>
                <a:sym typeface="Josefin Slab"/>
              </a:defRPr>
            </a:lvl1pPr>
            <a:lvl2pPr lvl="1" algn="ctr" rtl="0">
              <a:spcBef>
                <a:spcPts val="0"/>
              </a:spcBef>
              <a:spcAft>
                <a:spcPts val="0"/>
              </a:spcAft>
              <a:buNone/>
              <a:defRPr>
                <a:solidFill>
                  <a:srgbClr val="FFFFFF"/>
                </a:solidFill>
                <a:latin typeface="Josefin Slab"/>
                <a:ea typeface="Josefin Slab"/>
                <a:cs typeface="Josefin Slab"/>
                <a:sym typeface="Josefin Slab"/>
              </a:defRPr>
            </a:lvl2pPr>
            <a:lvl3pPr lvl="2" algn="ctr" rtl="0">
              <a:spcBef>
                <a:spcPts val="0"/>
              </a:spcBef>
              <a:spcAft>
                <a:spcPts val="0"/>
              </a:spcAft>
              <a:buNone/>
              <a:defRPr>
                <a:solidFill>
                  <a:srgbClr val="FFFFFF"/>
                </a:solidFill>
                <a:latin typeface="Josefin Slab"/>
                <a:ea typeface="Josefin Slab"/>
                <a:cs typeface="Josefin Slab"/>
                <a:sym typeface="Josefin Slab"/>
              </a:defRPr>
            </a:lvl3pPr>
            <a:lvl4pPr lvl="3" algn="ctr" rtl="0">
              <a:spcBef>
                <a:spcPts val="0"/>
              </a:spcBef>
              <a:spcAft>
                <a:spcPts val="0"/>
              </a:spcAft>
              <a:buNone/>
              <a:defRPr>
                <a:solidFill>
                  <a:srgbClr val="FFFFFF"/>
                </a:solidFill>
                <a:latin typeface="Josefin Slab"/>
                <a:ea typeface="Josefin Slab"/>
                <a:cs typeface="Josefin Slab"/>
                <a:sym typeface="Josefin Slab"/>
              </a:defRPr>
            </a:lvl4pPr>
            <a:lvl5pPr lvl="4" algn="ctr" rtl="0">
              <a:spcBef>
                <a:spcPts val="0"/>
              </a:spcBef>
              <a:spcAft>
                <a:spcPts val="0"/>
              </a:spcAft>
              <a:buNone/>
              <a:defRPr>
                <a:solidFill>
                  <a:srgbClr val="FFFFFF"/>
                </a:solidFill>
                <a:latin typeface="Josefin Slab"/>
                <a:ea typeface="Josefin Slab"/>
                <a:cs typeface="Josefin Slab"/>
                <a:sym typeface="Josefin Slab"/>
              </a:defRPr>
            </a:lvl5pPr>
            <a:lvl6pPr lvl="5" algn="ctr" rtl="0">
              <a:spcBef>
                <a:spcPts val="0"/>
              </a:spcBef>
              <a:spcAft>
                <a:spcPts val="0"/>
              </a:spcAft>
              <a:buNone/>
              <a:defRPr>
                <a:solidFill>
                  <a:srgbClr val="FFFFFF"/>
                </a:solidFill>
                <a:latin typeface="Josefin Slab"/>
                <a:ea typeface="Josefin Slab"/>
                <a:cs typeface="Josefin Slab"/>
                <a:sym typeface="Josefin Slab"/>
              </a:defRPr>
            </a:lvl6pPr>
            <a:lvl7pPr lvl="6" algn="ctr" rtl="0">
              <a:spcBef>
                <a:spcPts val="0"/>
              </a:spcBef>
              <a:spcAft>
                <a:spcPts val="0"/>
              </a:spcAft>
              <a:buNone/>
              <a:defRPr>
                <a:solidFill>
                  <a:srgbClr val="FFFFFF"/>
                </a:solidFill>
                <a:latin typeface="Josefin Slab"/>
                <a:ea typeface="Josefin Slab"/>
                <a:cs typeface="Josefin Slab"/>
                <a:sym typeface="Josefin Slab"/>
              </a:defRPr>
            </a:lvl7pPr>
            <a:lvl8pPr lvl="7" algn="ctr" rtl="0">
              <a:spcBef>
                <a:spcPts val="0"/>
              </a:spcBef>
              <a:spcAft>
                <a:spcPts val="0"/>
              </a:spcAft>
              <a:buNone/>
              <a:defRPr>
                <a:solidFill>
                  <a:srgbClr val="FFFFFF"/>
                </a:solidFill>
                <a:latin typeface="Josefin Slab"/>
                <a:ea typeface="Josefin Slab"/>
                <a:cs typeface="Josefin Slab"/>
                <a:sym typeface="Josefin Slab"/>
              </a:defRPr>
            </a:lvl8pPr>
            <a:lvl9pPr lvl="8" algn="ctr"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
        <p:nvSpPr>
          <p:cNvPr id="127" name="Google Shape;127;p20"/>
          <p:cNvSpPr txBox="1">
            <a:spLocks noGrp="1"/>
          </p:cNvSpPr>
          <p:nvPr>
            <p:ph type="title"/>
          </p:nvPr>
        </p:nvSpPr>
        <p:spPr>
          <a:xfrm>
            <a:off x="532050" y="1630450"/>
            <a:ext cx="8079900" cy="133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7200"/>
            </a:lvl1pPr>
            <a:lvl2pPr lvl="1"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2pPr>
            <a:lvl3pPr lvl="2"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3pPr>
            <a:lvl4pPr lvl="3"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4pPr>
            <a:lvl5pPr lvl="4"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5pPr>
            <a:lvl6pPr lvl="5"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6pPr>
            <a:lvl7pPr lvl="6"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7pPr>
            <a:lvl8pPr lvl="7"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8pPr>
            <a:lvl9pPr lvl="8"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mp; subtitle with image">
  <p:cSld name="CUSTOM_2">
    <p:spTree>
      <p:nvGrpSpPr>
        <p:cNvPr id="1" name="Shape 128"/>
        <p:cNvGrpSpPr/>
        <p:nvPr/>
      </p:nvGrpSpPr>
      <p:grpSpPr>
        <a:xfrm>
          <a:off x="0" y="0"/>
          <a:ext cx="0" cy="0"/>
          <a:chOff x="0" y="0"/>
          <a:chExt cx="0" cy="0"/>
        </a:xfrm>
      </p:grpSpPr>
      <p:sp>
        <p:nvSpPr>
          <p:cNvPr id="129" name="Google Shape;129;p21"/>
          <p:cNvSpPr/>
          <p:nvPr/>
        </p:nvSpPr>
        <p:spPr>
          <a:xfrm>
            <a:off x="990600" y="909600"/>
            <a:ext cx="7162800" cy="3324300"/>
          </a:xfrm>
          <a:prstGeom prst="rect">
            <a:avLst/>
          </a:prstGeom>
          <a:solidFill>
            <a:srgbClr val="00D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txBox="1">
            <a:spLocks noGrp="1"/>
          </p:cNvSpPr>
          <p:nvPr>
            <p:ph type="title"/>
          </p:nvPr>
        </p:nvSpPr>
        <p:spPr>
          <a:xfrm>
            <a:off x="1974650" y="2969050"/>
            <a:ext cx="5234400" cy="972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1400">
                <a:latin typeface="Josefin Slab Light"/>
                <a:ea typeface="Josefin Slab Light"/>
                <a:cs typeface="Josefin Slab Light"/>
                <a:sym typeface="Josefin Slab Light"/>
              </a:defRPr>
            </a:lvl1pPr>
            <a:lvl2pPr lvl="1">
              <a:spcBef>
                <a:spcPts val="0"/>
              </a:spcBef>
              <a:spcAft>
                <a:spcPts val="0"/>
              </a:spcAft>
              <a:buNone/>
              <a:defRPr>
                <a:latin typeface="Josefin Slab Light"/>
                <a:ea typeface="Josefin Slab Light"/>
                <a:cs typeface="Josefin Slab Light"/>
                <a:sym typeface="Josefin Slab Light"/>
              </a:defRPr>
            </a:lvl2pPr>
            <a:lvl3pPr lvl="2">
              <a:spcBef>
                <a:spcPts val="0"/>
              </a:spcBef>
              <a:spcAft>
                <a:spcPts val="0"/>
              </a:spcAft>
              <a:buNone/>
              <a:defRPr>
                <a:latin typeface="Josefin Slab Light"/>
                <a:ea typeface="Josefin Slab Light"/>
                <a:cs typeface="Josefin Slab Light"/>
                <a:sym typeface="Josefin Slab Light"/>
              </a:defRPr>
            </a:lvl3pPr>
            <a:lvl4pPr lvl="3">
              <a:spcBef>
                <a:spcPts val="0"/>
              </a:spcBef>
              <a:spcAft>
                <a:spcPts val="0"/>
              </a:spcAft>
              <a:buNone/>
              <a:defRPr>
                <a:latin typeface="Josefin Slab Light"/>
                <a:ea typeface="Josefin Slab Light"/>
                <a:cs typeface="Josefin Slab Light"/>
                <a:sym typeface="Josefin Slab Light"/>
              </a:defRPr>
            </a:lvl4pPr>
            <a:lvl5pPr lvl="4">
              <a:spcBef>
                <a:spcPts val="0"/>
              </a:spcBef>
              <a:spcAft>
                <a:spcPts val="0"/>
              </a:spcAft>
              <a:buNone/>
              <a:defRPr>
                <a:latin typeface="Josefin Slab Light"/>
                <a:ea typeface="Josefin Slab Light"/>
                <a:cs typeface="Josefin Slab Light"/>
                <a:sym typeface="Josefin Slab Light"/>
              </a:defRPr>
            </a:lvl5pPr>
            <a:lvl6pPr lvl="5">
              <a:spcBef>
                <a:spcPts val="0"/>
              </a:spcBef>
              <a:spcAft>
                <a:spcPts val="0"/>
              </a:spcAft>
              <a:buNone/>
              <a:defRPr>
                <a:latin typeface="Josefin Slab Light"/>
                <a:ea typeface="Josefin Slab Light"/>
                <a:cs typeface="Josefin Slab Light"/>
                <a:sym typeface="Josefin Slab Light"/>
              </a:defRPr>
            </a:lvl6pPr>
            <a:lvl7pPr lvl="6">
              <a:spcBef>
                <a:spcPts val="0"/>
              </a:spcBef>
              <a:spcAft>
                <a:spcPts val="0"/>
              </a:spcAft>
              <a:buNone/>
              <a:defRPr>
                <a:latin typeface="Josefin Slab Light"/>
                <a:ea typeface="Josefin Slab Light"/>
                <a:cs typeface="Josefin Slab Light"/>
                <a:sym typeface="Josefin Slab Light"/>
              </a:defRPr>
            </a:lvl7pPr>
            <a:lvl8pPr lvl="7">
              <a:spcBef>
                <a:spcPts val="0"/>
              </a:spcBef>
              <a:spcAft>
                <a:spcPts val="0"/>
              </a:spcAft>
              <a:buNone/>
              <a:defRPr>
                <a:latin typeface="Josefin Slab Light"/>
                <a:ea typeface="Josefin Slab Light"/>
                <a:cs typeface="Josefin Slab Light"/>
                <a:sym typeface="Josefin Slab Light"/>
              </a:defRPr>
            </a:lvl8pPr>
            <a:lvl9pPr lvl="8">
              <a:spcBef>
                <a:spcPts val="0"/>
              </a:spcBef>
              <a:spcAft>
                <a:spcPts val="0"/>
              </a:spcAft>
              <a:buNone/>
              <a:defRPr>
                <a:latin typeface="Josefin Slab Light"/>
                <a:ea typeface="Josefin Slab Light"/>
                <a:cs typeface="Josefin Slab Light"/>
                <a:sym typeface="Josefin Slab Light"/>
              </a:defRPr>
            </a:lvl9pPr>
          </a:lstStyle>
          <a:p>
            <a:endParaRPr/>
          </a:p>
        </p:txBody>
      </p:sp>
      <p:sp>
        <p:nvSpPr>
          <p:cNvPr id="131" name="Google Shape;131;p21"/>
          <p:cNvSpPr txBox="1">
            <a:spLocks noGrp="1"/>
          </p:cNvSpPr>
          <p:nvPr>
            <p:ph type="title" idx="2"/>
          </p:nvPr>
        </p:nvSpPr>
        <p:spPr>
          <a:xfrm>
            <a:off x="532050" y="1630450"/>
            <a:ext cx="8079900" cy="133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2pPr>
            <a:lvl3pPr lvl="2"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3pPr>
            <a:lvl4pPr lvl="3"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4pPr>
            <a:lvl5pPr lvl="4"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5pPr>
            <a:lvl6pPr lvl="5"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6pPr>
            <a:lvl7pPr lvl="6"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7pPr>
            <a:lvl8pPr lvl="7"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8pPr>
            <a:lvl9pPr lvl="8"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with text">
  <p:cSld name="BLANK_1">
    <p:spTree>
      <p:nvGrpSpPr>
        <p:cNvPr id="1" name="Shape 146"/>
        <p:cNvGrpSpPr/>
        <p:nvPr/>
      </p:nvGrpSpPr>
      <p:grpSpPr>
        <a:xfrm>
          <a:off x="0" y="0"/>
          <a:ext cx="0" cy="0"/>
          <a:chOff x="0" y="0"/>
          <a:chExt cx="0" cy="0"/>
        </a:xfrm>
      </p:grpSpPr>
      <p:sp>
        <p:nvSpPr>
          <p:cNvPr id="147" name="Google Shape;147;p24"/>
          <p:cNvSpPr/>
          <p:nvPr/>
        </p:nvSpPr>
        <p:spPr>
          <a:xfrm>
            <a:off x="1171500" y="1740600"/>
            <a:ext cx="6819900" cy="16623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3F3"/>
              </a:solidFill>
            </a:endParaRPr>
          </a:p>
        </p:txBody>
      </p:sp>
      <p:sp>
        <p:nvSpPr>
          <p:cNvPr id="148" name="Google Shape;148;p24"/>
          <p:cNvSpPr txBox="1">
            <a:spLocks noGrp="1"/>
          </p:cNvSpPr>
          <p:nvPr>
            <p:ph type="title"/>
          </p:nvPr>
        </p:nvSpPr>
        <p:spPr>
          <a:xfrm>
            <a:off x="532050" y="1902450"/>
            <a:ext cx="8079900" cy="133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2pPr>
            <a:lvl3pPr lvl="2"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3pPr>
            <a:lvl4pPr lvl="3"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4pPr>
            <a:lvl5pPr lvl="4"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5pPr>
            <a:lvl6pPr lvl="5"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6pPr>
            <a:lvl7pPr lvl="6"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7pPr>
            <a:lvl8pPr lvl="7"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8pPr>
            <a:lvl9pPr lvl="8" algn="ctr" rtl="0">
              <a:spcBef>
                <a:spcPts val="0"/>
              </a:spcBef>
              <a:spcAft>
                <a:spcPts val="0"/>
              </a:spcAft>
              <a:buClr>
                <a:srgbClr val="EFD67E"/>
              </a:buClr>
              <a:buSzPts val="7200"/>
              <a:buFont typeface="Ubuntu"/>
              <a:buNone/>
              <a:defRPr sz="7200" b="1">
                <a:solidFill>
                  <a:srgbClr val="EFD67E"/>
                </a:solidFill>
                <a:latin typeface="Ubuntu"/>
                <a:ea typeface="Ubuntu"/>
                <a:cs typeface="Ubuntu"/>
                <a:sym typeface="Ubuntu"/>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TITLE_1_1">
    <p:spTree>
      <p:nvGrpSpPr>
        <p:cNvPr id="1" name="Shape 12"/>
        <p:cNvGrpSpPr/>
        <p:nvPr/>
      </p:nvGrpSpPr>
      <p:grpSpPr>
        <a:xfrm>
          <a:off x="0" y="0"/>
          <a:ext cx="0" cy="0"/>
          <a:chOff x="0" y="0"/>
          <a:chExt cx="0" cy="0"/>
        </a:xfrm>
      </p:grpSpPr>
      <p:sp>
        <p:nvSpPr>
          <p:cNvPr id="13" name="Google Shape;13;p3"/>
          <p:cNvSpPr/>
          <p:nvPr/>
        </p:nvSpPr>
        <p:spPr>
          <a:xfrm>
            <a:off x="0" y="-52850"/>
            <a:ext cx="4572000" cy="51963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ctrTitle"/>
          </p:nvPr>
        </p:nvSpPr>
        <p:spPr>
          <a:xfrm>
            <a:off x="1167450" y="1183650"/>
            <a:ext cx="7976700" cy="14310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DEBA"/>
              </a:buClr>
              <a:buSzPts val="5500"/>
              <a:buFont typeface="Ubuntu"/>
              <a:buNone/>
              <a:defRPr sz="5500" b="1">
                <a:solidFill>
                  <a:srgbClr val="00DEBA"/>
                </a:solidFill>
                <a:latin typeface="Ubuntu"/>
                <a:ea typeface="Ubuntu"/>
                <a:cs typeface="Ubuntu"/>
                <a:sym typeface="Ubuntu"/>
              </a:defRPr>
            </a:lvl1pPr>
            <a:lvl2pPr lvl="1" algn="ctr" rtl="0">
              <a:spcBef>
                <a:spcPts val="0"/>
              </a:spcBef>
              <a:spcAft>
                <a:spcPts val="0"/>
              </a:spcAft>
              <a:buClr>
                <a:srgbClr val="434343"/>
              </a:buClr>
              <a:buSzPts val="6000"/>
              <a:buNone/>
              <a:defRPr sz="6000">
                <a:solidFill>
                  <a:srgbClr val="434343"/>
                </a:solidFill>
              </a:defRPr>
            </a:lvl2pPr>
            <a:lvl3pPr lvl="2" algn="ctr" rtl="0">
              <a:spcBef>
                <a:spcPts val="0"/>
              </a:spcBef>
              <a:spcAft>
                <a:spcPts val="0"/>
              </a:spcAft>
              <a:buClr>
                <a:srgbClr val="434343"/>
              </a:buClr>
              <a:buSzPts val="6000"/>
              <a:buNone/>
              <a:defRPr sz="6000">
                <a:solidFill>
                  <a:srgbClr val="434343"/>
                </a:solidFill>
              </a:defRPr>
            </a:lvl3pPr>
            <a:lvl4pPr lvl="3" algn="ctr" rtl="0">
              <a:spcBef>
                <a:spcPts val="0"/>
              </a:spcBef>
              <a:spcAft>
                <a:spcPts val="0"/>
              </a:spcAft>
              <a:buClr>
                <a:srgbClr val="434343"/>
              </a:buClr>
              <a:buSzPts val="6000"/>
              <a:buNone/>
              <a:defRPr sz="6000">
                <a:solidFill>
                  <a:srgbClr val="434343"/>
                </a:solidFill>
              </a:defRPr>
            </a:lvl4pPr>
            <a:lvl5pPr lvl="4" algn="ctr" rtl="0">
              <a:spcBef>
                <a:spcPts val="0"/>
              </a:spcBef>
              <a:spcAft>
                <a:spcPts val="0"/>
              </a:spcAft>
              <a:buClr>
                <a:srgbClr val="434343"/>
              </a:buClr>
              <a:buSzPts val="6000"/>
              <a:buNone/>
              <a:defRPr sz="6000">
                <a:solidFill>
                  <a:srgbClr val="434343"/>
                </a:solidFill>
              </a:defRPr>
            </a:lvl5pPr>
            <a:lvl6pPr lvl="5" algn="ctr" rtl="0">
              <a:spcBef>
                <a:spcPts val="0"/>
              </a:spcBef>
              <a:spcAft>
                <a:spcPts val="0"/>
              </a:spcAft>
              <a:buClr>
                <a:srgbClr val="434343"/>
              </a:buClr>
              <a:buSzPts val="6000"/>
              <a:buNone/>
              <a:defRPr sz="6000">
                <a:solidFill>
                  <a:srgbClr val="434343"/>
                </a:solidFill>
              </a:defRPr>
            </a:lvl6pPr>
            <a:lvl7pPr lvl="6" algn="ctr" rtl="0">
              <a:spcBef>
                <a:spcPts val="0"/>
              </a:spcBef>
              <a:spcAft>
                <a:spcPts val="0"/>
              </a:spcAft>
              <a:buClr>
                <a:srgbClr val="434343"/>
              </a:buClr>
              <a:buSzPts val="6000"/>
              <a:buNone/>
              <a:defRPr sz="6000">
                <a:solidFill>
                  <a:srgbClr val="434343"/>
                </a:solidFill>
              </a:defRPr>
            </a:lvl7pPr>
            <a:lvl8pPr lvl="7" algn="ctr" rtl="0">
              <a:spcBef>
                <a:spcPts val="0"/>
              </a:spcBef>
              <a:spcAft>
                <a:spcPts val="0"/>
              </a:spcAft>
              <a:buClr>
                <a:srgbClr val="434343"/>
              </a:buClr>
              <a:buSzPts val="6000"/>
              <a:buNone/>
              <a:defRPr sz="6000">
                <a:solidFill>
                  <a:srgbClr val="434343"/>
                </a:solidFill>
              </a:defRPr>
            </a:lvl8pPr>
            <a:lvl9pPr lvl="8" algn="ctr" rtl="0">
              <a:spcBef>
                <a:spcPts val="0"/>
              </a:spcBef>
              <a:spcAft>
                <a:spcPts val="0"/>
              </a:spcAft>
              <a:buClr>
                <a:srgbClr val="434343"/>
              </a:buClr>
              <a:buSzPts val="6000"/>
              <a:buNone/>
              <a:defRPr sz="6000">
                <a:solidFill>
                  <a:srgbClr val="434343"/>
                </a:solidFill>
              </a:defRPr>
            </a:lvl9pPr>
          </a:lstStyle>
          <a:p>
            <a:endParaRPr/>
          </a:p>
        </p:txBody>
      </p:sp>
      <p:sp>
        <p:nvSpPr>
          <p:cNvPr id="15" name="Google Shape;15;p3"/>
          <p:cNvSpPr txBox="1">
            <a:spLocks noGrp="1"/>
          </p:cNvSpPr>
          <p:nvPr>
            <p:ph type="subTitle" idx="1"/>
          </p:nvPr>
        </p:nvSpPr>
        <p:spPr>
          <a:xfrm>
            <a:off x="1665921" y="2434025"/>
            <a:ext cx="3446100" cy="578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b="1">
                <a:solidFill>
                  <a:srgbClr val="FFFFFF"/>
                </a:solidFill>
                <a:latin typeface="Josefin Slab"/>
                <a:ea typeface="Josefin Slab"/>
                <a:cs typeface="Josefin Slab"/>
                <a:sym typeface="Josefin Slab"/>
              </a:defRPr>
            </a:lvl1pPr>
            <a:lvl2pPr lvl="1" rtl="0">
              <a:spcBef>
                <a:spcPts val="0"/>
              </a:spcBef>
              <a:spcAft>
                <a:spcPts val="0"/>
              </a:spcAft>
              <a:buNone/>
              <a:defRPr sz="1400" b="1">
                <a:solidFill>
                  <a:srgbClr val="FFFFFF"/>
                </a:solidFill>
                <a:latin typeface="Josefin Slab"/>
                <a:ea typeface="Josefin Slab"/>
                <a:cs typeface="Josefin Slab"/>
                <a:sym typeface="Josefin Slab"/>
              </a:defRPr>
            </a:lvl2pPr>
            <a:lvl3pPr lvl="2" rtl="0">
              <a:spcBef>
                <a:spcPts val="0"/>
              </a:spcBef>
              <a:spcAft>
                <a:spcPts val="0"/>
              </a:spcAft>
              <a:buNone/>
              <a:defRPr sz="1400" b="1">
                <a:solidFill>
                  <a:srgbClr val="FFFFFF"/>
                </a:solidFill>
                <a:latin typeface="Josefin Slab"/>
                <a:ea typeface="Josefin Slab"/>
                <a:cs typeface="Josefin Slab"/>
                <a:sym typeface="Josefin Slab"/>
              </a:defRPr>
            </a:lvl3pPr>
            <a:lvl4pPr lvl="3" rtl="0">
              <a:spcBef>
                <a:spcPts val="0"/>
              </a:spcBef>
              <a:spcAft>
                <a:spcPts val="0"/>
              </a:spcAft>
              <a:buNone/>
              <a:defRPr sz="1400" b="1">
                <a:solidFill>
                  <a:srgbClr val="FFFFFF"/>
                </a:solidFill>
                <a:latin typeface="Josefin Slab"/>
                <a:ea typeface="Josefin Slab"/>
                <a:cs typeface="Josefin Slab"/>
                <a:sym typeface="Josefin Slab"/>
              </a:defRPr>
            </a:lvl4pPr>
            <a:lvl5pPr lvl="4" rtl="0">
              <a:spcBef>
                <a:spcPts val="0"/>
              </a:spcBef>
              <a:spcAft>
                <a:spcPts val="0"/>
              </a:spcAft>
              <a:buNone/>
              <a:defRPr sz="1400" b="1">
                <a:solidFill>
                  <a:srgbClr val="FFFFFF"/>
                </a:solidFill>
                <a:latin typeface="Josefin Slab"/>
                <a:ea typeface="Josefin Slab"/>
                <a:cs typeface="Josefin Slab"/>
                <a:sym typeface="Josefin Slab"/>
              </a:defRPr>
            </a:lvl5pPr>
            <a:lvl6pPr lvl="5" rtl="0">
              <a:spcBef>
                <a:spcPts val="0"/>
              </a:spcBef>
              <a:spcAft>
                <a:spcPts val="0"/>
              </a:spcAft>
              <a:buNone/>
              <a:defRPr sz="1400" b="1">
                <a:solidFill>
                  <a:srgbClr val="FFFFFF"/>
                </a:solidFill>
                <a:latin typeface="Josefin Slab"/>
                <a:ea typeface="Josefin Slab"/>
                <a:cs typeface="Josefin Slab"/>
                <a:sym typeface="Josefin Slab"/>
              </a:defRPr>
            </a:lvl6pPr>
            <a:lvl7pPr lvl="6" rtl="0">
              <a:spcBef>
                <a:spcPts val="0"/>
              </a:spcBef>
              <a:spcAft>
                <a:spcPts val="0"/>
              </a:spcAft>
              <a:buNone/>
              <a:defRPr sz="1400" b="1">
                <a:solidFill>
                  <a:srgbClr val="FFFFFF"/>
                </a:solidFill>
                <a:latin typeface="Josefin Slab"/>
                <a:ea typeface="Josefin Slab"/>
                <a:cs typeface="Josefin Slab"/>
                <a:sym typeface="Josefin Slab"/>
              </a:defRPr>
            </a:lvl7pPr>
            <a:lvl8pPr lvl="7" rtl="0">
              <a:spcBef>
                <a:spcPts val="0"/>
              </a:spcBef>
              <a:spcAft>
                <a:spcPts val="0"/>
              </a:spcAft>
              <a:buNone/>
              <a:defRPr sz="1400" b="1">
                <a:solidFill>
                  <a:srgbClr val="FFFFFF"/>
                </a:solidFill>
                <a:latin typeface="Josefin Slab"/>
                <a:ea typeface="Josefin Slab"/>
                <a:cs typeface="Josefin Slab"/>
                <a:sym typeface="Josefin Slab"/>
              </a:defRPr>
            </a:lvl8pPr>
            <a:lvl9pPr lvl="8" rtl="0">
              <a:spcBef>
                <a:spcPts val="0"/>
              </a:spcBef>
              <a:spcAft>
                <a:spcPts val="0"/>
              </a:spcAft>
              <a:buNone/>
              <a:defRPr sz="1400" b="1">
                <a:solidFill>
                  <a:srgbClr val="FFFFFF"/>
                </a:solidFill>
                <a:latin typeface="Josefin Slab"/>
                <a:ea typeface="Josefin Slab"/>
                <a:cs typeface="Josefin Slab"/>
                <a:sym typeface="Josefin Slab"/>
              </a:defRPr>
            </a:lvl9pPr>
          </a:lstStyle>
          <a:p>
            <a:endParaRPr/>
          </a:p>
        </p:txBody>
      </p:sp>
      <p:sp>
        <p:nvSpPr>
          <p:cNvPr id="16" name="Google Shape;16;p3"/>
          <p:cNvSpPr txBox="1">
            <a:spLocks noGrp="1"/>
          </p:cNvSpPr>
          <p:nvPr>
            <p:ph type="title" idx="2" hasCustomPrompt="1"/>
          </p:nvPr>
        </p:nvSpPr>
        <p:spPr>
          <a:xfrm>
            <a:off x="728147" y="2495825"/>
            <a:ext cx="937800" cy="4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2400"/>
              <a:buNone/>
              <a:defRPr b="1">
                <a:solidFill>
                  <a:srgbClr val="FFFFFF"/>
                </a:solidFill>
              </a:defRPr>
            </a:lvl1pPr>
            <a:lvl2pPr lvl="1" algn="r" rtl="0">
              <a:spcBef>
                <a:spcPts val="0"/>
              </a:spcBef>
              <a:spcAft>
                <a:spcPts val="0"/>
              </a:spcAft>
              <a:buClr>
                <a:srgbClr val="FFFFFF"/>
              </a:buClr>
              <a:buSzPts val="2400"/>
              <a:buNone/>
              <a:defRPr>
                <a:solidFill>
                  <a:srgbClr val="FFFFFF"/>
                </a:solidFill>
              </a:defRPr>
            </a:lvl2pPr>
            <a:lvl3pPr lvl="2" algn="r" rtl="0">
              <a:spcBef>
                <a:spcPts val="0"/>
              </a:spcBef>
              <a:spcAft>
                <a:spcPts val="0"/>
              </a:spcAft>
              <a:buClr>
                <a:srgbClr val="FFFFFF"/>
              </a:buClr>
              <a:buSzPts val="2400"/>
              <a:buNone/>
              <a:defRPr>
                <a:solidFill>
                  <a:srgbClr val="FFFFFF"/>
                </a:solidFill>
              </a:defRPr>
            </a:lvl3pPr>
            <a:lvl4pPr lvl="3" algn="r" rtl="0">
              <a:spcBef>
                <a:spcPts val="0"/>
              </a:spcBef>
              <a:spcAft>
                <a:spcPts val="0"/>
              </a:spcAft>
              <a:buClr>
                <a:srgbClr val="FFFFFF"/>
              </a:buClr>
              <a:buSzPts val="2400"/>
              <a:buNone/>
              <a:defRPr>
                <a:solidFill>
                  <a:srgbClr val="FFFFFF"/>
                </a:solidFill>
              </a:defRPr>
            </a:lvl4pPr>
            <a:lvl5pPr lvl="4" algn="r" rtl="0">
              <a:spcBef>
                <a:spcPts val="0"/>
              </a:spcBef>
              <a:spcAft>
                <a:spcPts val="0"/>
              </a:spcAft>
              <a:buClr>
                <a:srgbClr val="FFFFFF"/>
              </a:buClr>
              <a:buSzPts val="2400"/>
              <a:buNone/>
              <a:defRPr>
                <a:solidFill>
                  <a:srgbClr val="FFFFFF"/>
                </a:solidFill>
              </a:defRPr>
            </a:lvl5pPr>
            <a:lvl6pPr lvl="5" algn="r" rtl="0">
              <a:spcBef>
                <a:spcPts val="0"/>
              </a:spcBef>
              <a:spcAft>
                <a:spcPts val="0"/>
              </a:spcAft>
              <a:buClr>
                <a:srgbClr val="FFFFFF"/>
              </a:buClr>
              <a:buSzPts val="2400"/>
              <a:buNone/>
              <a:defRPr>
                <a:solidFill>
                  <a:srgbClr val="FFFFFF"/>
                </a:solidFill>
              </a:defRPr>
            </a:lvl6pPr>
            <a:lvl7pPr lvl="6" algn="r" rtl="0">
              <a:spcBef>
                <a:spcPts val="0"/>
              </a:spcBef>
              <a:spcAft>
                <a:spcPts val="0"/>
              </a:spcAft>
              <a:buClr>
                <a:srgbClr val="FFFFFF"/>
              </a:buClr>
              <a:buSzPts val="2400"/>
              <a:buNone/>
              <a:defRPr>
                <a:solidFill>
                  <a:srgbClr val="FFFFFF"/>
                </a:solidFill>
              </a:defRPr>
            </a:lvl7pPr>
            <a:lvl8pPr lvl="7" algn="r" rtl="0">
              <a:spcBef>
                <a:spcPts val="0"/>
              </a:spcBef>
              <a:spcAft>
                <a:spcPts val="0"/>
              </a:spcAft>
              <a:buClr>
                <a:srgbClr val="FFFFFF"/>
              </a:buClr>
              <a:buSzPts val="2400"/>
              <a:buNone/>
              <a:defRPr>
                <a:solidFill>
                  <a:srgbClr val="FFFFFF"/>
                </a:solidFill>
              </a:defRPr>
            </a:lvl8pPr>
            <a:lvl9pPr lvl="8" algn="r" rtl="0">
              <a:spcBef>
                <a:spcPts val="0"/>
              </a:spcBef>
              <a:spcAft>
                <a:spcPts val="0"/>
              </a:spcAft>
              <a:buClr>
                <a:srgbClr val="FFFFFF"/>
              </a:buClr>
              <a:buSzPts val="2400"/>
              <a:buNone/>
              <a:defRPr>
                <a:solidFill>
                  <a:srgbClr val="FFFFFF"/>
                </a:solidFill>
              </a:defRPr>
            </a:lvl9pPr>
          </a:lstStyle>
          <a:p>
            <a:r>
              <a:t>xx%</a:t>
            </a:r>
          </a:p>
        </p:txBody>
      </p:sp>
      <p:sp>
        <p:nvSpPr>
          <p:cNvPr id="17" name="Google Shape;17;p3"/>
          <p:cNvSpPr txBox="1">
            <a:spLocks noGrp="1"/>
          </p:cNvSpPr>
          <p:nvPr>
            <p:ph type="title" idx="3" hasCustomPrompt="1"/>
          </p:nvPr>
        </p:nvSpPr>
        <p:spPr>
          <a:xfrm>
            <a:off x="728147" y="3004523"/>
            <a:ext cx="937800" cy="4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2400"/>
              <a:buNone/>
              <a:defRPr b="1">
                <a:solidFill>
                  <a:srgbClr val="FFFFFF"/>
                </a:solidFill>
              </a:defRPr>
            </a:lvl1pPr>
            <a:lvl2pPr lvl="1" algn="r" rtl="0">
              <a:spcBef>
                <a:spcPts val="0"/>
              </a:spcBef>
              <a:spcAft>
                <a:spcPts val="0"/>
              </a:spcAft>
              <a:buClr>
                <a:srgbClr val="FFFFFF"/>
              </a:buClr>
              <a:buSzPts val="2400"/>
              <a:buNone/>
              <a:defRPr>
                <a:solidFill>
                  <a:srgbClr val="FFFFFF"/>
                </a:solidFill>
              </a:defRPr>
            </a:lvl2pPr>
            <a:lvl3pPr lvl="2" algn="r" rtl="0">
              <a:spcBef>
                <a:spcPts val="0"/>
              </a:spcBef>
              <a:spcAft>
                <a:spcPts val="0"/>
              </a:spcAft>
              <a:buClr>
                <a:srgbClr val="FFFFFF"/>
              </a:buClr>
              <a:buSzPts val="2400"/>
              <a:buNone/>
              <a:defRPr>
                <a:solidFill>
                  <a:srgbClr val="FFFFFF"/>
                </a:solidFill>
              </a:defRPr>
            </a:lvl3pPr>
            <a:lvl4pPr lvl="3" algn="r" rtl="0">
              <a:spcBef>
                <a:spcPts val="0"/>
              </a:spcBef>
              <a:spcAft>
                <a:spcPts val="0"/>
              </a:spcAft>
              <a:buClr>
                <a:srgbClr val="FFFFFF"/>
              </a:buClr>
              <a:buSzPts val="2400"/>
              <a:buNone/>
              <a:defRPr>
                <a:solidFill>
                  <a:srgbClr val="FFFFFF"/>
                </a:solidFill>
              </a:defRPr>
            </a:lvl4pPr>
            <a:lvl5pPr lvl="4" algn="r" rtl="0">
              <a:spcBef>
                <a:spcPts val="0"/>
              </a:spcBef>
              <a:spcAft>
                <a:spcPts val="0"/>
              </a:spcAft>
              <a:buClr>
                <a:srgbClr val="FFFFFF"/>
              </a:buClr>
              <a:buSzPts val="2400"/>
              <a:buNone/>
              <a:defRPr>
                <a:solidFill>
                  <a:srgbClr val="FFFFFF"/>
                </a:solidFill>
              </a:defRPr>
            </a:lvl5pPr>
            <a:lvl6pPr lvl="5" algn="r" rtl="0">
              <a:spcBef>
                <a:spcPts val="0"/>
              </a:spcBef>
              <a:spcAft>
                <a:spcPts val="0"/>
              </a:spcAft>
              <a:buClr>
                <a:srgbClr val="FFFFFF"/>
              </a:buClr>
              <a:buSzPts val="2400"/>
              <a:buNone/>
              <a:defRPr>
                <a:solidFill>
                  <a:srgbClr val="FFFFFF"/>
                </a:solidFill>
              </a:defRPr>
            </a:lvl6pPr>
            <a:lvl7pPr lvl="6" algn="r" rtl="0">
              <a:spcBef>
                <a:spcPts val="0"/>
              </a:spcBef>
              <a:spcAft>
                <a:spcPts val="0"/>
              </a:spcAft>
              <a:buClr>
                <a:srgbClr val="FFFFFF"/>
              </a:buClr>
              <a:buSzPts val="2400"/>
              <a:buNone/>
              <a:defRPr>
                <a:solidFill>
                  <a:srgbClr val="FFFFFF"/>
                </a:solidFill>
              </a:defRPr>
            </a:lvl7pPr>
            <a:lvl8pPr lvl="7" algn="r" rtl="0">
              <a:spcBef>
                <a:spcPts val="0"/>
              </a:spcBef>
              <a:spcAft>
                <a:spcPts val="0"/>
              </a:spcAft>
              <a:buClr>
                <a:srgbClr val="FFFFFF"/>
              </a:buClr>
              <a:buSzPts val="2400"/>
              <a:buNone/>
              <a:defRPr>
                <a:solidFill>
                  <a:srgbClr val="FFFFFF"/>
                </a:solidFill>
              </a:defRPr>
            </a:lvl8pPr>
            <a:lvl9pPr lvl="8" algn="r" rtl="0">
              <a:spcBef>
                <a:spcPts val="0"/>
              </a:spcBef>
              <a:spcAft>
                <a:spcPts val="0"/>
              </a:spcAft>
              <a:buClr>
                <a:srgbClr val="FFFFFF"/>
              </a:buClr>
              <a:buSzPts val="2400"/>
              <a:buNone/>
              <a:defRPr>
                <a:solidFill>
                  <a:srgbClr val="FFFFFF"/>
                </a:solidFill>
              </a:defRPr>
            </a:lvl9pPr>
          </a:lstStyle>
          <a:p>
            <a:r>
              <a:t>xx%</a:t>
            </a:r>
          </a:p>
        </p:txBody>
      </p:sp>
      <p:sp>
        <p:nvSpPr>
          <p:cNvPr id="18" name="Google Shape;18;p3"/>
          <p:cNvSpPr txBox="1">
            <a:spLocks noGrp="1"/>
          </p:cNvSpPr>
          <p:nvPr>
            <p:ph type="title" idx="4" hasCustomPrompt="1"/>
          </p:nvPr>
        </p:nvSpPr>
        <p:spPr>
          <a:xfrm>
            <a:off x="728147" y="3484369"/>
            <a:ext cx="937800" cy="4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2400"/>
              <a:buNone/>
              <a:defRPr b="1">
                <a:solidFill>
                  <a:srgbClr val="FFFFFF"/>
                </a:solidFill>
              </a:defRPr>
            </a:lvl1pPr>
            <a:lvl2pPr lvl="1" algn="r" rtl="0">
              <a:spcBef>
                <a:spcPts val="0"/>
              </a:spcBef>
              <a:spcAft>
                <a:spcPts val="0"/>
              </a:spcAft>
              <a:buClr>
                <a:srgbClr val="FFFFFF"/>
              </a:buClr>
              <a:buSzPts val="2400"/>
              <a:buNone/>
              <a:defRPr>
                <a:solidFill>
                  <a:srgbClr val="FFFFFF"/>
                </a:solidFill>
              </a:defRPr>
            </a:lvl2pPr>
            <a:lvl3pPr lvl="2" algn="r" rtl="0">
              <a:spcBef>
                <a:spcPts val="0"/>
              </a:spcBef>
              <a:spcAft>
                <a:spcPts val="0"/>
              </a:spcAft>
              <a:buClr>
                <a:srgbClr val="FFFFFF"/>
              </a:buClr>
              <a:buSzPts val="2400"/>
              <a:buNone/>
              <a:defRPr>
                <a:solidFill>
                  <a:srgbClr val="FFFFFF"/>
                </a:solidFill>
              </a:defRPr>
            </a:lvl3pPr>
            <a:lvl4pPr lvl="3" algn="r" rtl="0">
              <a:spcBef>
                <a:spcPts val="0"/>
              </a:spcBef>
              <a:spcAft>
                <a:spcPts val="0"/>
              </a:spcAft>
              <a:buClr>
                <a:srgbClr val="FFFFFF"/>
              </a:buClr>
              <a:buSzPts val="2400"/>
              <a:buNone/>
              <a:defRPr>
                <a:solidFill>
                  <a:srgbClr val="FFFFFF"/>
                </a:solidFill>
              </a:defRPr>
            </a:lvl4pPr>
            <a:lvl5pPr lvl="4" algn="r" rtl="0">
              <a:spcBef>
                <a:spcPts val="0"/>
              </a:spcBef>
              <a:spcAft>
                <a:spcPts val="0"/>
              </a:spcAft>
              <a:buClr>
                <a:srgbClr val="FFFFFF"/>
              </a:buClr>
              <a:buSzPts val="2400"/>
              <a:buNone/>
              <a:defRPr>
                <a:solidFill>
                  <a:srgbClr val="FFFFFF"/>
                </a:solidFill>
              </a:defRPr>
            </a:lvl5pPr>
            <a:lvl6pPr lvl="5" algn="r" rtl="0">
              <a:spcBef>
                <a:spcPts val="0"/>
              </a:spcBef>
              <a:spcAft>
                <a:spcPts val="0"/>
              </a:spcAft>
              <a:buClr>
                <a:srgbClr val="FFFFFF"/>
              </a:buClr>
              <a:buSzPts val="2400"/>
              <a:buNone/>
              <a:defRPr>
                <a:solidFill>
                  <a:srgbClr val="FFFFFF"/>
                </a:solidFill>
              </a:defRPr>
            </a:lvl6pPr>
            <a:lvl7pPr lvl="6" algn="r" rtl="0">
              <a:spcBef>
                <a:spcPts val="0"/>
              </a:spcBef>
              <a:spcAft>
                <a:spcPts val="0"/>
              </a:spcAft>
              <a:buClr>
                <a:srgbClr val="FFFFFF"/>
              </a:buClr>
              <a:buSzPts val="2400"/>
              <a:buNone/>
              <a:defRPr>
                <a:solidFill>
                  <a:srgbClr val="FFFFFF"/>
                </a:solidFill>
              </a:defRPr>
            </a:lvl7pPr>
            <a:lvl8pPr lvl="7" algn="r" rtl="0">
              <a:spcBef>
                <a:spcPts val="0"/>
              </a:spcBef>
              <a:spcAft>
                <a:spcPts val="0"/>
              </a:spcAft>
              <a:buClr>
                <a:srgbClr val="FFFFFF"/>
              </a:buClr>
              <a:buSzPts val="2400"/>
              <a:buNone/>
              <a:defRPr>
                <a:solidFill>
                  <a:srgbClr val="FFFFFF"/>
                </a:solidFill>
              </a:defRPr>
            </a:lvl8pPr>
            <a:lvl9pPr lvl="8" algn="r" rtl="0">
              <a:spcBef>
                <a:spcPts val="0"/>
              </a:spcBef>
              <a:spcAft>
                <a:spcPts val="0"/>
              </a:spcAft>
              <a:buClr>
                <a:srgbClr val="FFFFFF"/>
              </a:buClr>
              <a:buSzPts val="2400"/>
              <a:buNone/>
              <a:defRPr>
                <a:solidFill>
                  <a:srgbClr val="FFFFFF"/>
                </a:solidFill>
              </a:defRPr>
            </a:lvl9pPr>
          </a:lstStyle>
          <a:p>
            <a:r>
              <a:t>xx%</a:t>
            </a:r>
          </a:p>
        </p:txBody>
      </p:sp>
      <p:sp>
        <p:nvSpPr>
          <p:cNvPr id="19" name="Google Shape;19;p3"/>
          <p:cNvSpPr txBox="1">
            <a:spLocks noGrp="1"/>
          </p:cNvSpPr>
          <p:nvPr>
            <p:ph type="title" idx="5" hasCustomPrompt="1"/>
          </p:nvPr>
        </p:nvSpPr>
        <p:spPr>
          <a:xfrm>
            <a:off x="728147" y="3986452"/>
            <a:ext cx="937800" cy="4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2400"/>
              <a:buNone/>
              <a:defRPr b="1">
                <a:solidFill>
                  <a:srgbClr val="FFFFFF"/>
                </a:solidFill>
              </a:defRPr>
            </a:lvl1pPr>
            <a:lvl2pPr lvl="1" algn="r" rtl="0">
              <a:spcBef>
                <a:spcPts val="0"/>
              </a:spcBef>
              <a:spcAft>
                <a:spcPts val="0"/>
              </a:spcAft>
              <a:buClr>
                <a:srgbClr val="FFFFFF"/>
              </a:buClr>
              <a:buSzPts val="2400"/>
              <a:buNone/>
              <a:defRPr>
                <a:solidFill>
                  <a:srgbClr val="FFFFFF"/>
                </a:solidFill>
              </a:defRPr>
            </a:lvl2pPr>
            <a:lvl3pPr lvl="2" algn="r" rtl="0">
              <a:spcBef>
                <a:spcPts val="0"/>
              </a:spcBef>
              <a:spcAft>
                <a:spcPts val="0"/>
              </a:spcAft>
              <a:buClr>
                <a:srgbClr val="FFFFFF"/>
              </a:buClr>
              <a:buSzPts val="2400"/>
              <a:buNone/>
              <a:defRPr>
                <a:solidFill>
                  <a:srgbClr val="FFFFFF"/>
                </a:solidFill>
              </a:defRPr>
            </a:lvl3pPr>
            <a:lvl4pPr lvl="3" algn="r" rtl="0">
              <a:spcBef>
                <a:spcPts val="0"/>
              </a:spcBef>
              <a:spcAft>
                <a:spcPts val="0"/>
              </a:spcAft>
              <a:buClr>
                <a:srgbClr val="FFFFFF"/>
              </a:buClr>
              <a:buSzPts val="2400"/>
              <a:buNone/>
              <a:defRPr>
                <a:solidFill>
                  <a:srgbClr val="FFFFFF"/>
                </a:solidFill>
              </a:defRPr>
            </a:lvl4pPr>
            <a:lvl5pPr lvl="4" algn="r" rtl="0">
              <a:spcBef>
                <a:spcPts val="0"/>
              </a:spcBef>
              <a:spcAft>
                <a:spcPts val="0"/>
              </a:spcAft>
              <a:buClr>
                <a:srgbClr val="FFFFFF"/>
              </a:buClr>
              <a:buSzPts val="2400"/>
              <a:buNone/>
              <a:defRPr>
                <a:solidFill>
                  <a:srgbClr val="FFFFFF"/>
                </a:solidFill>
              </a:defRPr>
            </a:lvl5pPr>
            <a:lvl6pPr lvl="5" algn="r" rtl="0">
              <a:spcBef>
                <a:spcPts val="0"/>
              </a:spcBef>
              <a:spcAft>
                <a:spcPts val="0"/>
              </a:spcAft>
              <a:buClr>
                <a:srgbClr val="FFFFFF"/>
              </a:buClr>
              <a:buSzPts val="2400"/>
              <a:buNone/>
              <a:defRPr>
                <a:solidFill>
                  <a:srgbClr val="FFFFFF"/>
                </a:solidFill>
              </a:defRPr>
            </a:lvl6pPr>
            <a:lvl7pPr lvl="6" algn="r" rtl="0">
              <a:spcBef>
                <a:spcPts val="0"/>
              </a:spcBef>
              <a:spcAft>
                <a:spcPts val="0"/>
              </a:spcAft>
              <a:buClr>
                <a:srgbClr val="FFFFFF"/>
              </a:buClr>
              <a:buSzPts val="2400"/>
              <a:buNone/>
              <a:defRPr>
                <a:solidFill>
                  <a:srgbClr val="FFFFFF"/>
                </a:solidFill>
              </a:defRPr>
            </a:lvl7pPr>
            <a:lvl8pPr lvl="7" algn="r" rtl="0">
              <a:spcBef>
                <a:spcPts val="0"/>
              </a:spcBef>
              <a:spcAft>
                <a:spcPts val="0"/>
              </a:spcAft>
              <a:buClr>
                <a:srgbClr val="FFFFFF"/>
              </a:buClr>
              <a:buSzPts val="2400"/>
              <a:buNone/>
              <a:defRPr>
                <a:solidFill>
                  <a:srgbClr val="FFFFFF"/>
                </a:solidFill>
              </a:defRPr>
            </a:lvl8pPr>
            <a:lvl9pPr lvl="8" algn="r" rtl="0">
              <a:spcBef>
                <a:spcPts val="0"/>
              </a:spcBef>
              <a:spcAft>
                <a:spcPts val="0"/>
              </a:spcAft>
              <a:buClr>
                <a:srgbClr val="FFFFFF"/>
              </a:buClr>
              <a:buSzPts val="2400"/>
              <a:buNone/>
              <a:defRPr>
                <a:solidFill>
                  <a:srgbClr val="FFFFFF"/>
                </a:solidFill>
              </a:defRPr>
            </a:lvl9pPr>
          </a:lstStyle>
          <a:p>
            <a:r>
              <a:t>xx%</a:t>
            </a:r>
          </a:p>
        </p:txBody>
      </p:sp>
      <p:sp>
        <p:nvSpPr>
          <p:cNvPr id="20" name="Google Shape;20;p3"/>
          <p:cNvSpPr txBox="1">
            <a:spLocks noGrp="1"/>
          </p:cNvSpPr>
          <p:nvPr>
            <p:ph type="subTitle" idx="6"/>
          </p:nvPr>
        </p:nvSpPr>
        <p:spPr>
          <a:xfrm>
            <a:off x="1665921" y="2942722"/>
            <a:ext cx="3446100" cy="578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b="1">
                <a:solidFill>
                  <a:srgbClr val="FFFFFF"/>
                </a:solidFill>
                <a:latin typeface="Josefin Slab"/>
                <a:ea typeface="Josefin Slab"/>
                <a:cs typeface="Josefin Slab"/>
                <a:sym typeface="Josefin Slab"/>
              </a:defRPr>
            </a:lvl1pPr>
            <a:lvl2pPr lvl="1" rtl="0">
              <a:spcBef>
                <a:spcPts val="0"/>
              </a:spcBef>
              <a:spcAft>
                <a:spcPts val="0"/>
              </a:spcAft>
              <a:buNone/>
              <a:defRPr sz="1400" b="1">
                <a:solidFill>
                  <a:srgbClr val="FFFFFF"/>
                </a:solidFill>
                <a:latin typeface="Josefin Slab"/>
                <a:ea typeface="Josefin Slab"/>
                <a:cs typeface="Josefin Slab"/>
                <a:sym typeface="Josefin Slab"/>
              </a:defRPr>
            </a:lvl2pPr>
            <a:lvl3pPr lvl="2" rtl="0">
              <a:spcBef>
                <a:spcPts val="0"/>
              </a:spcBef>
              <a:spcAft>
                <a:spcPts val="0"/>
              </a:spcAft>
              <a:buNone/>
              <a:defRPr sz="1400" b="1">
                <a:solidFill>
                  <a:srgbClr val="FFFFFF"/>
                </a:solidFill>
                <a:latin typeface="Josefin Slab"/>
                <a:ea typeface="Josefin Slab"/>
                <a:cs typeface="Josefin Slab"/>
                <a:sym typeface="Josefin Slab"/>
              </a:defRPr>
            </a:lvl3pPr>
            <a:lvl4pPr lvl="3" rtl="0">
              <a:spcBef>
                <a:spcPts val="0"/>
              </a:spcBef>
              <a:spcAft>
                <a:spcPts val="0"/>
              </a:spcAft>
              <a:buNone/>
              <a:defRPr sz="1400" b="1">
                <a:solidFill>
                  <a:srgbClr val="FFFFFF"/>
                </a:solidFill>
                <a:latin typeface="Josefin Slab"/>
                <a:ea typeface="Josefin Slab"/>
                <a:cs typeface="Josefin Slab"/>
                <a:sym typeface="Josefin Slab"/>
              </a:defRPr>
            </a:lvl4pPr>
            <a:lvl5pPr lvl="4" rtl="0">
              <a:spcBef>
                <a:spcPts val="0"/>
              </a:spcBef>
              <a:spcAft>
                <a:spcPts val="0"/>
              </a:spcAft>
              <a:buNone/>
              <a:defRPr sz="1400" b="1">
                <a:solidFill>
                  <a:srgbClr val="FFFFFF"/>
                </a:solidFill>
                <a:latin typeface="Josefin Slab"/>
                <a:ea typeface="Josefin Slab"/>
                <a:cs typeface="Josefin Slab"/>
                <a:sym typeface="Josefin Slab"/>
              </a:defRPr>
            </a:lvl5pPr>
            <a:lvl6pPr lvl="5" rtl="0">
              <a:spcBef>
                <a:spcPts val="0"/>
              </a:spcBef>
              <a:spcAft>
                <a:spcPts val="0"/>
              </a:spcAft>
              <a:buNone/>
              <a:defRPr sz="1400" b="1">
                <a:solidFill>
                  <a:srgbClr val="FFFFFF"/>
                </a:solidFill>
                <a:latin typeface="Josefin Slab"/>
                <a:ea typeface="Josefin Slab"/>
                <a:cs typeface="Josefin Slab"/>
                <a:sym typeface="Josefin Slab"/>
              </a:defRPr>
            </a:lvl6pPr>
            <a:lvl7pPr lvl="6" rtl="0">
              <a:spcBef>
                <a:spcPts val="0"/>
              </a:spcBef>
              <a:spcAft>
                <a:spcPts val="0"/>
              </a:spcAft>
              <a:buNone/>
              <a:defRPr sz="1400" b="1">
                <a:solidFill>
                  <a:srgbClr val="FFFFFF"/>
                </a:solidFill>
                <a:latin typeface="Josefin Slab"/>
                <a:ea typeface="Josefin Slab"/>
                <a:cs typeface="Josefin Slab"/>
                <a:sym typeface="Josefin Slab"/>
              </a:defRPr>
            </a:lvl7pPr>
            <a:lvl8pPr lvl="7" rtl="0">
              <a:spcBef>
                <a:spcPts val="0"/>
              </a:spcBef>
              <a:spcAft>
                <a:spcPts val="0"/>
              </a:spcAft>
              <a:buNone/>
              <a:defRPr sz="1400" b="1">
                <a:solidFill>
                  <a:srgbClr val="FFFFFF"/>
                </a:solidFill>
                <a:latin typeface="Josefin Slab"/>
                <a:ea typeface="Josefin Slab"/>
                <a:cs typeface="Josefin Slab"/>
                <a:sym typeface="Josefin Slab"/>
              </a:defRPr>
            </a:lvl8pPr>
            <a:lvl9pPr lvl="8" rtl="0">
              <a:spcBef>
                <a:spcPts val="0"/>
              </a:spcBef>
              <a:spcAft>
                <a:spcPts val="0"/>
              </a:spcAft>
              <a:buNone/>
              <a:defRPr sz="1400" b="1">
                <a:solidFill>
                  <a:srgbClr val="FFFFFF"/>
                </a:solidFill>
                <a:latin typeface="Josefin Slab"/>
                <a:ea typeface="Josefin Slab"/>
                <a:cs typeface="Josefin Slab"/>
                <a:sym typeface="Josefin Slab"/>
              </a:defRPr>
            </a:lvl9pPr>
          </a:lstStyle>
          <a:p>
            <a:endParaRPr/>
          </a:p>
        </p:txBody>
      </p:sp>
      <p:sp>
        <p:nvSpPr>
          <p:cNvPr id="21" name="Google Shape;21;p3"/>
          <p:cNvSpPr txBox="1">
            <a:spLocks noGrp="1"/>
          </p:cNvSpPr>
          <p:nvPr>
            <p:ph type="subTitle" idx="7"/>
          </p:nvPr>
        </p:nvSpPr>
        <p:spPr>
          <a:xfrm>
            <a:off x="1665921" y="3422568"/>
            <a:ext cx="3446100" cy="578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b="1">
                <a:solidFill>
                  <a:srgbClr val="FFFFFF"/>
                </a:solidFill>
                <a:latin typeface="Josefin Slab"/>
                <a:ea typeface="Josefin Slab"/>
                <a:cs typeface="Josefin Slab"/>
                <a:sym typeface="Josefin Slab"/>
              </a:defRPr>
            </a:lvl1pPr>
            <a:lvl2pPr lvl="1" rtl="0">
              <a:spcBef>
                <a:spcPts val="0"/>
              </a:spcBef>
              <a:spcAft>
                <a:spcPts val="0"/>
              </a:spcAft>
              <a:buNone/>
              <a:defRPr sz="1400" b="1">
                <a:solidFill>
                  <a:srgbClr val="FFFFFF"/>
                </a:solidFill>
                <a:latin typeface="Josefin Slab"/>
                <a:ea typeface="Josefin Slab"/>
                <a:cs typeface="Josefin Slab"/>
                <a:sym typeface="Josefin Slab"/>
              </a:defRPr>
            </a:lvl2pPr>
            <a:lvl3pPr lvl="2" rtl="0">
              <a:spcBef>
                <a:spcPts val="0"/>
              </a:spcBef>
              <a:spcAft>
                <a:spcPts val="0"/>
              </a:spcAft>
              <a:buNone/>
              <a:defRPr sz="1400" b="1">
                <a:solidFill>
                  <a:srgbClr val="FFFFFF"/>
                </a:solidFill>
                <a:latin typeface="Josefin Slab"/>
                <a:ea typeface="Josefin Slab"/>
                <a:cs typeface="Josefin Slab"/>
                <a:sym typeface="Josefin Slab"/>
              </a:defRPr>
            </a:lvl3pPr>
            <a:lvl4pPr lvl="3" rtl="0">
              <a:spcBef>
                <a:spcPts val="0"/>
              </a:spcBef>
              <a:spcAft>
                <a:spcPts val="0"/>
              </a:spcAft>
              <a:buNone/>
              <a:defRPr sz="1400" b="1">
                <a:solidFill>
                  <a:srgbClr val="FFFFFF"/>
                </a:solidFill>
                <a:latin typeface="Josefin Slab"/>
                <a:ea typeface="Josefin Slab"/>
                <a:cs typeface="Josefin Slab"/>
                <a:sym typeface="Josefin Slab"/>
              </a:defRPr>
            </a:lvl4pPr>
            <a:lvl5pPr lvl="4" rtl="0">
              <a:spcBef>
                <a:spcPts val="0"/>
              </a:spcBef>
              <a:spcAft>
                <a:spcPts val="0"/>
              </a:spcAft>
              <a:buNone/>
              <a:defRPr sz="1400" b="1">
                <a:solidFill>
                  <a:srgbClr val="FFFFFF"/>
                </a:solidFill>
                <a:latin typeface="Josefin Slab"/>
                <a:ea typeface="Josefin Slab"/>
                <a:cs typeface="Josefin Slab"/>
                <a:sym typeface="Josefin Slab"/>
              </a:defRPr>
            </a:lvl5pPr>
            <a:lvl6pPr lvl="5" rtl="0">
              <a:spcBef>
                <a:spcPts val="0"/>
              </a:spcBef>
              <a:spcAft>
                <a:spcPts val="0"/>
              </a:spcAft>
              <a:buNone/>
              <a:defRPr sz="1400" b="1">
                <a:solidFill>
                  <a:srgbClr val="FFFFFF"/>
                </a:solidFill>
                <a:latin typeface="Josefin Slab"/>
                <a:ea typeface="Josefin Slab"/>
                <a:cs typeface="Josefin Slab"/>
                <a:sym typeface="Josefin Slab"/>
              </a:defRPr>
            </a:lvl6pPr>
            <a:lvl7pPr lvl="6" rtl="0">
              <a:spcBef>
                <a:spcPts val="0"/>
              </a:spcBef>
              <a:spcAft>
                <a:spcPts val="0"/>
              </a:spcAft>
              <a:buNone/>
              <a:defRPr sz="1400" b="1">
                <a:solidFill>
                  <a:srgbClr val="FFFFFF"/>
                </a:solidFill>
                <a:latin typeface="Josefin Slab"/>
                <a:ea typeface="Josefin Slab"/>
                <a:cs typeface="Josefin Slab"/>
                <a:sym typeface="Josefin Slab"/>
              </a:defRPr>
            </a:lvl7pPr>
            <a:lvl8pPr lvl="7" rtl="0">
              <a:spcBef>
                <a:spcPts val="0"/>
              </a:spcBef>
              <a:spcAft>
                <a:spcPts val="0"/>
              </a:spcAft>
              <a:buNone/>
              <a:defRPr sz="1400" b="1">
                <a:solidFill>
                  <a:srgbClr val="FFFFFF"/>
                </a:solidFill>
                <a:latin typeface="Josefin Slab"/>
                <a:ea typeface="Josefin Slab"/>
                <a:cs typeface="Josefin Slab"/>
                <a:sym typeface="Josefin Slab"/>
              </a:defRPr>
            </a:lvl8pPr>
            <a:lvl9pPr lvl="8" rtl="0">
              <a:spcBef>
                <a:spcPts val="0"/>
              </a:spcBef>
              <a:spcAft>
                <a:spcPts val="0"/>
              </a:spcAft>
              <a:buNone/>
              <a:defRPr sz="1400" b="1">
                <a:solidFill>
                  <a:srgbClr val="FFFFFF"/>
                </a:solidFill>
                <a:latin typeface="Josefin Slab"/>
                <a:ea typeface="Josefin Slab"/>
                <a:cs typeface="Josefin Slab"/>
                <a:sym typeface="Josefin Slab"/>
              </a:defRPr>
            </a:lvl9pPr>
          </a:lstStyle>
          <a:p>
            <a:endParaRPr/>
          </a:p>
        </p:txBody>
      </p:sp>
      <p:sp>
        <p:nvSpPr>
          <p:cNvPr id="22" name="Google Shape;22;p3"/>
          <p:cNvSpPr txBox="1">
            <a:spLocks noGrp="1"/>
          </p:cNvSpPr>
          <p:nvPr>
            <p:ph type="subTitle" idx="8"/>
          </p:nvPr>
        </p:nvSpPr>
        <p:spPr>
          <a:xfrm>
            <a:off x="1665921" y="3924651"/>
            <a:ext cx="3446100" cy="578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b="1">
                <a:solidFill>
                  <a:srgbClr val="FFFFFF"/>
                </a:solidFill>
                <a:latin typeface="Josefin Slab"/>
                <a:ea typeface="Josefin Slab"/>
                <a:cs typeface="Josefin Slab"/>
                <a:sym typeface="Josefin Slab"/>
              </a:defRPr>
            </a:lvl1pPr>
            <a:lvl2pPr lvl="1" rtl="0">
              <a:spcBef>
                <a:spcPts val="0"/>
              </a:spcBef>
              <a:spcAft>
                <a:spcPts val="0"/>
              </a:spcAft>
              <a:buNone/>
              <a:defRPr sz="1400" b="1">
                <a:solidFill>
                  <a:srgbClr val="FFFFFF"/>
                </a:solidFill>
                <a:latin typeface="Josefin Slab"/>
                <a:ea typeface="Josefin Slab"/>
                <a:cs typeface="Josefin Slab"/>
                <a:sym typeface="Josefin Slab"/>
              </a:defRPr>
            </a:lvl2pPr>
            <a:lvl3pPr lvl="2" rtl="0">
              <a:spcBef>
                <a:spcPts val="0"/>
              </a:spcBef>
              <a:spcAft>
                <a:spcPts val="0"/>
              </a:spcAft>
              <a:buNone/>
              <a:defRPr sz="1400" b="1">
                <a:solidFill>
                  <a:srgbClr val="FFFFFF"/>
                </a:solidFill>
                <a:latin typeface="Josefin Slab"/>
                <a:ea typeface="Josefin Slab"/>
                <a:cs typeface="Josefin Slab"/>
                <a:sym typeface="Josefin Slab"/>
              </a:defRPr>
            </a:lvl3pPr>
            <a:lvl4pPr lvl="3" rtl="0">
              <a:spcBef>
                <a:spcPts val="0"/>
              </a:spcBef>
              <a:spcAft>
                <a:spcPts val="0"/>
              </a:spcAft>
              <a:buNone/>
              <a:defRPr sz="1400" b="1">
                <a:solidFill>
                  <a:srgbClr val="FFFFFF"/>
                </a:solidFill>
                <a:latin typeface="Josefin Slab"/>
                <a:ea typeface="Josefin Slab"/>
                <a:cs typeface="Josefin Slab"/>
                <a:sym typeface="Josefin Slab"/>
              </a:defRPr>
            </a:lvl4pPr>
            <a:lvl5pPr lvl="4" rtl="0">
              <a:spcBef>
                <a:spcPts val="0"/>
              </a:spcBef>
              <a:spcAft>
                <a:spcPts val="0"/>
              </a:spcAft>
              <a:buNone/>
              <a:defRPr sz="1400" b="1">
                <a:solidFill>
                  <a:srgbClr val="FFFFFF"/>
                </a:solidFill>
                <a:latin typeface="Josefin Slab"/>
                <a:ea typeface="Josefin Slab"/>
                <a:cs typeface="Josefin Slab"/>
                <a:sym typeface="Josefin Slab"/>
              </a:defRPr>
            </a:lvl5pPr>
            <a:lvl6pPr lvl="5" rtl="0">
              <a:spcBef>
                <a:spcPts val="0"/>
              </a:spcBef>
              <a:spcAft>
                <a:spcPts val="0"/>
              </a:spcAft>
              <a:buNone/>
              <a:defRPr sz="1400" b="1">
                <a:solidFill>
                  <a:srgbClr val="FFFFFF"/>
                </a:solidFill>
                <a:latin typeface="Josefin Slab"/>
                <a:ea typeface="Josefin Slab"/>
                <a:cs typeface="Josefin Slab"/>
                <a:sym typeface="Josefin Slab"/>
              </a:defRPr>
            </a:lvl6pPr>
            <a:lvl7pPr lvl="6" rtl="0">
              <a:spcBef>
                <a:spcPts val="0"/>
              </a:spcBef>
              <a:spcAft>
                <a:spcPts val="0"/>
              </a:spcAft>
              <a:buNone/>
              <a:defRPr sz="1400" b="1">
                <a:solidFill>
                  <a:srgbClr val="FFFFFF"/>
                </a:solidFill>
                <a:latin typeface="Josefin Slab"/>
                <a:ea typeface="Josefin Slab"/>
                <a:cs typeface="Josefin Slab"/>
                <a:sym typeface="Josefin Slab"/>
              </a:defRPr>
            </a:lvl7pPr>
            <a:lvl8pPr lvl="7" rtl="0">
              <a:spcBef>
                <a:spcPts val="0"/>
              </a:spcBef>
              <a:spcAft>
                <a:spcPts val="0"/>
              </a:spcAft>
              <a:buNone/>
              <a:defRPr sz="1400" b="1">
                <a:solidFill>
                  <a:srgbClr val="FFFFFF"/>
                </a:solidFill>
                <a:latin typeface="Josefin Slab"/>
                <a:ea typeface="Josefin Slab"/>
                <a:cs typeface="Josefin Slab"/>
                <a:sym typeface="Josefin Slab"/>
              </a:defRPr>
            </a:lvl8pPr>
            <a:lvl9pPr lvl="8" rtl="0">
              <a:spcBef>
                <a:spcPts val="0"/>
              </a:spcBef>
              <a:spcAft>
                <a:spcPts val="0"/>
              </a:spcAft>
              <a:buNone/>
              <a:defRPr sz="1400" b="1">
                <a:solidFill>
                  <a:srgbClr val="FFFFFF"/>
                </a:solidFill>
                <a:latin typeface="Josefin Slab"/>
                <a:ea typeface="Josefin Slab"/>
                <a:cs typeface="Josefin Slab"/>
                <a:sym typeface="Josefin Slab"/>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p:cSld name="TITLE_1_1_1">
    <p:spTree>
      <p:nvGrpSpPr>
        <p:cNvPr id="1" name="Shape 23"/>
        <p:cNvGrpSpPr/>
        <p:nvPr/>
      </p:nvGrpSpPr>
      <p:grpSpPr>
        <a:xfrm>
          <a:off x="0" y="0"/>
          <a:ext cx="0" cy="0"/>
          <a:chOff x="0" y="0"/>
          <a:chExt cx="0" cy="0"/>
        </a:xfrm>
      </p:grpSpPr>
      <p:sp>
        <p:nvSpPr>
          <p:cNvPr id="24" name="Google Shape;24;p4"/>
          <p:cNvSpPr/>
          <p:nvPr/>
        </p:nvSpPr>
        <p:spPr>
          <a:xfrm>
            <a:off x="0" y="-50"/>
            <a:ext cx="4572000" cy="51435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txBox="1">
            <a:spLocks noGrp="1"/>
          </p:cNvSpPr>
          <p:nvPr>
            <p:ph type="ctrTitle"/>
          </p:nvPr>
        </p:nvSpPr>
        <p:spPr>
          <a:xfrm>
            <a:off x="874675" y="852925"/>
            <a:ext cx="3050400" cy="3437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DEBA"/>
              </a:buClr>
              <a:buSzPts val="3600"/>
              <a:buFont typeface="Ubuntu"/>
              <a:buNone/>
              <a:defRPr sz="3600" b="1">
                <a:solidFill>
                  <a:srgbClr val="00DEBA"/>
                </a:solidFill>
                <a:latin typeface="Ubuntu"/>
                <a:ea typeface="Ubuntu"/>
                <a:cs typeface="Ubuntu"/>
                <a:sym typeface="Ubuntu"/>
              </a:defRPr>
            </a:lvl1pPr>
            <a:lvl2pPr lvl="1" algn="ctr" rtl="0">
              <a:spcBef>
                <a:spcPts val="0"/>
              </a:spcBef>
              <a:spcAft>
                <a:spcPts val="0"/>
              </a:spcAft>
              <a:buClr>
                <a:srgbClr val="434343"/>
              </a:buClr>
              <a:buSzPts val="3600"/>
              <a:buNone/>
              <a:defRPr sz="3600">
                <a:solidFill>
                  <a:srgbClr val="434343"/>
                </a:solidFill>
              </a:defRPr>
            </a:lvl2pPr>
            <a:lvl3pPr lvl="2" algn="ctr" rtl="0">
              <a:spcBef>
                <a:spcPts val="0"/>
              </a:spcBef>
              <a:spcAft>
                <a:spcPts val="0"/>
              </a:spcAft>
              <a:buClr>
                <a:srgbClr val="434343"/>
              </a:buClr>
              <a:buSzPts val="3600"/>
              <a:buNone/>
              <a:defRPr sz="3600">
                <a:solidFill>
                  <a:srgbClr val="434343"/>
                </a:solidFill>
              </a:defRPr>
            </a:lvl3pPr>
            <a:lvl4pPr lvl="3" algn="ctr" rtl="0">
              <a:spcBef>
                <a:spcPts val="0"/>
              </a:spcBef>
              <a:spcAft>
                <a:spcPts val="0"/>
              </a:spcAft>
              <a:buClr>
                <a:srgbClr val="434343"/>
              </a:buClr>
              <a:buSzPts val="3600"/>
              <a:buNone/>
              <a:defRPr sz="3600">
                <a:solidFill>
                  <a:srgbClr val="434343"/>
                </a:solidFill>
              </a:defRPr>
            </a:lvl4pPr>
            <a:lvl5pPr lvl="4" algn="ctr" rtl="0">
              <a:spcBef>
                <a:spcPts val="0"/>
              </a:spcBef>
              <a:spcAft>
                <a:spcPts val="0"/>
              </a:spcAft>
              <a:buClr>
                <a:srgbClr val="434343"/>
              </a:buClr>
              <a:buSzPts val="3600"/>
              <a:buNone/>
              <a:defRPr sz="3600">
                <a:solidFill>
                  <a:srgbClr val="434343"/>
                </a:solidFill>
              </a:defRPr>
            </a:lvl5pPr>
            <a:lvl6pPr lvl="5" algn="ctr" rtl="0">
              <a:spcBef>
                <a:spcPts val="0"/>
              </a:spcBef>
              <a:spcAft>
                <a:spcPts val="0"/>
              </a:spcAft>
              <a:buClr>
                <a:srgbClr val="434343"/>
              </a:buClr>
              <a:buSzPts val="3600"/>
              <a:buNone/>
              <a:defRPr sz="3600">
                <a:solidFill>
                  <a:srgbClr val="434343"/>
                </a:solidFill>
              </a:defRPr>
            </a:lvl6pPr>
            <a:lvl7pPr lvl="6" algn="ctr" rtl="0">
              <a:spcBef>
                <a:spcPts val="0"/>
              </a:spcBef>
              <a:spcAft>
                <a:spcPts val="0"/>
              </a:spcAft>
              <a:buClr>
                <a:srgbClr val="434343"/>
              </a:buClr>
              <a:buSzPts val="3600"/>
              <a:buNone/>
              <a:defRPr sz="3600">
                <a:solidFill>
                  <a:srgbClr val="434343"/>
                </a:solidFill>
              </a:defRPr>
            </a:lvl7pPr>
            <a:lvl8pPr lvl="7" algn="ctr" rtl="0">
              <a:spcBef>
                <a:spcPts val="0"/>
              </a:spcBef>
              <a:spcAft>
                <a:spcPts val="0"/>
              </a:spcAft>
              <a:buClr>
                <a:srgbClr val="434343"/>
              </a:buClr>
              <a:buSzPts val="3600"/>
              <a:buNone/>
              <a:defRPr sz="3600">
                <a:solidFill>
                  <a:srgbClr val="434343"/>
                </a:solidFill>
              </a:defRPr>
            </a:lvl8pPr>
            <a:lvl9pPr lvl="8" algn="ctr" rtl="0">
              <a:spcBef>
                <a:spcPts val="0"/>
              </a:spcBef>
              <a:spcAft>
                <a:spcPts val="0"/>
              </a:spcAft>
              <a:buClr>
                <a:srgbClr val="434343"/>
              </a:buClr>
              <a:buSzPts val="3600"/>
              <a:buNone/>
              <a:defRPr sz="3600">
                <a:solidFill>
                  <a:srgbClr val="434343"/>
                </a:solidFill>
              </a:defRPr>
            </a:lvl9pPr>
          </a:lstStyle>
          <a:p>
            <a:endParaRPr/>
          </a:p>
        </p:txBody>
      </p:sp>
      <p:sp>
        <p:nvSpPr>
          <p:cNvPr id="26" name="Google Shape;26;p4"/>
          <p:cNvSpPr/>
          <p:nvPr/>
        </p:nvSpPr>
        <p:spPr>
          <a:xfrm>
            <a:off x="6857950" y="0"/>
            <a:ext cx="2285700" cy="25617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4572100" y="0"/>
            <a:ext cx="2285700" cy="2561700"/>
          </a:xfrm>
          <a:prstGeom prst="rect">
            <a:avLst/>
          </a:prstGeom>
          <a:solidFill>
            <a:srgbClr val="00D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6857950" y="2561700"/>
            <a:ext cx="2285700" cy="25821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subtitle with image">
  <p:cSld name="TITLE_1_1_1_1">
    <p:spTree>
      <p:nvGrpSpPr>
        <p:cNvPr id="1" name="Shape 29"/>
        <p:cNvGrpSpPr/>
        <p:nvPr/>
      </p:nvGrpSpPr>
      <p:grpSpPr>
        <a:xfrm>
          <a:off x="0" y="0"/>
          <a:ext cx="0" cy="0"/>
          <a:chOff x="0" y="0"/>
          <a:chExt cx="0" cy="0"/>
        </a:xfrm>
      </p:grpSpPr>
      <p:sp>
        <p:nvSpPr>
          <p:cNvPr id="30" name="Google Shape;30;p5"/>
          <p:cNvSpPr/>
          <p:nvPr/>
        </p:nvSpPr>
        <p:spPr>
          <a:xfrm>
            <a:off x="1046725" y="-10050"/>
            <a:ext cx="3961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1" name="Google Shape;31;p5"/>
          <p:cNvSpPr txBox="1">
            <a:spLocks noGrp="1"/>
          </p:cNvSpPr>
          <p:nvPr>
            <p:ph type="ctrTitle"/>
          </p:nvPr>
        </p:nvSpPr>
        <p:spPr>
          <a:xfrm>
            <a:off x="1420675" y="575075"/>
            <a:ext cx="3184800" cy="27201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Ubuntu"/>
              <a:buNone/>
              <a:defRPr sz="3600" b="1">
                <a:latin typeface="Ubuntu"/>
                <a:ea typeface="Ubuntu"/>
                <a:cs typeface="Ubuntu"/>
                <a:sym typeface="Ubuntu"/>
              </a:defRPr>
            </a:lvl1pPr>
            <a:lvl2pPr lvl="1" algn="ctr" rtl="0">
              <a:spcBef>
                <a:spcPts val="0"/>
              </a:spcBef>
              <a:spcAft>
                <a:spcPts val="0"/>
              </a:spcAft>
              <a:buClr>
                <a:srgbClr val="434343"/>
              </a:buClr>
              <a:buSzPts val="6000"/>
              <a:buNone/>
              <a:defRPr sz="6000">
                <a:solidFill>
                  <a:srgbClr val="434343"/>
                </a:solidFill>
              </a:defRPr>
            </a:lvl2pPr>
            <a:lvl3pPr lvl="2" algn="ctr" rtl="0">
              <a:spcBef>
                <a:spcPts val="0"/>
              </a:spcBef>
              <a:spcAft>
                <a:spcPts val="0"/>
              </a:spcAft>
              <a:buClr>
                <a:srgbClr val="434343"/>
              </a:buClr>
              <a:buSzPts val="6000"/>
              <a:buNone/>
              <a:defRPr sz="6000">
                <a:solidFill>
                  <a:srgbClr val="434343"/>
                </a:solidFill>
              </a:defRPr>
            </a:lvl3pPr>
            <a:lvl4pPr lvl="3" algn="ctr" rtl="0">
              <a:spcBef>
                <a:spcPts val="0"/>
              </a:spcBef>
              <a:spcAft>
                <a:spcPts val="0"/>
              </a:spcAft>
              <a:buClr>
                <a:srgbClr val="434343"/>
              </a:buClr>
              <a:buSzPts val="6000"/>
              <a:buNone/>
              <a:defRPr sz="6000">
                <a:solidFill>
                  <a:srgbClr val="434343"/>
                </a:solidFill>
              </a:defRPr>
            </a:lvl4pPr>
            <a:lvl5pPr lvl="4" algn="ctr" rtl="0">
              <a:spcBef>
                <a:spcPts val="0"/>
              </a:spcBef>
              <a:spcAft>
                <a:spcPts val="0"/>
              </a:spcAft>
              <a:buClr>
                <a:srgbClr val="434343"/>
              </a:buClr>
              <a:buSzPts val="6000"/>
              <a:buNone/>
              <a:defRPr sz="6000">
                <a:solidFill>
                  <a:srgbClr val="434343"/>
                </a:solidFill>
              </a:defRPr>
            </a:lvl5pPr>
            <a:lvl6pPr lvl="5" algn="ctr" rtl="0">
              <a:spcBef>
                <a:spcPts val="0"/>
              </a:spcBef>
              <a:spcAft>
                <a:spcPts val="0"/>
              </a:spcAft>
              <a:buClr>
                <a:srgbClr val="434343"/>
              </a:buClr>
              <a:buSzPts val="6000"/>
              <a:buNone/>
              <a:defRPr sz="6000">
                <a:solidFill>
                  <a:srgbClr val="434343"/>
                </a:solidFill>
              </a:defRPr>
            </a:lvl6pPr>
            <a:lvl7pPr lvl="6" algn="ctr" rtl="0">
              <a:spcBef>
                <a:spcPts val="0"/>
              </a:spcBef>
              <a:spcAft>
                <a:spcPts val="0"/>
              </a:spcAft>
              <a:buClr>
                <a:srgbClr val="434343"/>
              </a:buClr>
              <a:buSzPts val="6000"/>
              <a:buNone/>
              <a:defRPr sz="6000">
                <a:solidFill>
                  <a:srgbClr val="434343"/>
                </a:solidFill>
              </a:defRPr>
            </a:lvl7pPr>
            <a:lvl8pPr lvl="7" algn="ctr" rtl="0">
              <a:spcBef>
                <a:spcPts val="0"/>
              </a:spcBef>
              <a:spcAft>
                <a:spcPts val="0"/>
              </a:spcAft>
              <a:buClr>
                <a:srgbClr val="434343"/>
              </a:buClr>
              <a:buSzPts val="6000"/>
              <a:buNone/>
              <a:defRPr sz="6000">
                <a:solidFill>
                  <a:srgbClr val="434343"/>
                </a:solidFill>
              </a:defRPr>
            </a:lvl8pPr>
            <a:lvl9pPr lvl="8" algn="ctr" rtl="0">
              <a:spcBef>
                <a:spcPts val="0"/>
              </a:spcBef>
              <a:spcAft>
                <a:spcPts val="0"/>
              </a:spcAft>
              <a:buClr>
                <a:srgbClr val="434343"/>
              </a:buClr>
              <a:buSzPts val="6000"/>
              <a:buNone/>
              <a:defRPr sz="6000">
                <a:solidFill>
                  <a:srgbClr val="434343"/>
                </a:solidFill>
              </a:defRPr>
            </a:lvl9pPr>
          </a:lstStyle>
          <a:p>
            <a:endParaRPr/>
          </a:p>
        </p:txBody>
      </p:sp>
      <p:sp>
        <p:nvSpPr>
          <p:cNvPr id="32" name="Google Shape;32;p5"/>
          <p:cNvSpPr txBox="1">
            <a:spLocks noGrp="1"/>
          </p:cNvSpPr>
          <p:nvPr>
            <p:ph type="subTitle" idx="1"/>
          </p:nvPr>
        </p:nvSpPr>
        <p:spPr>
          <a:xfrm>
            <a:off x="1420675" y="3234125"/>
            <a:ext cx="2510700" cy="1297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434343"/>
                </a:solidFill>
                <a:latin typeface="Josefin Slab"/>
                <a:ea typeface="Josefin Slab"/>
                <a:cs typeface="Josefin Slab"/>
                <a:sym typeface="Josefin Slab"/>
              </a:defRPr>
            </a:lvl1pPr>
            <a:lvl2pPr lvl="1" rtl="0">
              <a:spcBef>
                <a:spcPts val="0"/>
              </a:spcBef>
              <a:spcAft>
                <a:spcPts val="0"/>
              </a:spcAft>
              <a:buNone/>
              <a:defRPr>
                <a:solidFill>
                  <a:srgbClr val="434343"/>
                </a:solidFill>
                <a:latin typeface="Josefin Slab"/>
                <a:ea typeface="Josefin Slab"/>
                <a:cs typeface="Josefin Slab"/>
                <a:sym typeface="Josefin Slab"/>
              </a:defRPr>
            </a:lvl2pPr>
            <a:lvl3pPr lvl="2" rtl="0">
              <a:spcBef>
                <a:spcPts val="0"/>
              </a:spcBef>
              <a:spcAft>
                <a:spcPts val="0"/>
              </a:spcAft>
              <a:buNone/>
              <a:defRPr>
                <a:solidFill>
                  <a:srgbClr val="434343"/>
                </a:solidFill>
                <a:latin typeface="Josefin Slab"/>
                <a:ea typeface="Josefin Slab"/>
                <a:cs typeface="Josefin Slab"/>
                <a:sym typeface="Josefin Slab"/>
              </a:defRPr>
            </a:lvl3pPr>
            <a:lvl4pPr lvl="3" rtl="0">
              <a:spcBef>
                <a:spcPts val="0"/>
              </a:spcBef>
              <a:spcAft>
                <a:spcPts val="0"/>
              </a:spcAft>
              <a:buNone/>
              <a:defRPr>
                <a:solidFill>
                  <a:srgbClr val="434343"/>
                </a:solidFill>
                <a:latin typeface="Josefin Slab"/>
                <a:ea typeface="Josefin Slab"/>
                <a:cs typeface="Josefin Slab"/>
                <a:sym typeface="Josefin Slab"/>
              </a:defRPr>
            </a:lvl4pPr>
            <a:lvl5pPr lvl="4" rtl="0">
              <a:spcBef>
                <a:spcPts val="0"/>
              </a:spcBef>
              <a:spcAft>
                <a:spcPts val="0"/>
              </a:spcAft>
              <a:buNone/>
              <a:defRPr>
                <a:solidFill>
                  <a:srgbClr val="434343"/>
                </a:solidFill>
                <a:latin typeface="Josefin Slab"/>
                <a:ea typeface="Josefin Slab"/>
                <a:cs typeface="Josefin Slab"/>
                <a:sym typeface="Josefin Slab"/>
              </a:defRPr>
            </a:lvl5pPr>
            <a:lvl6pPr lvl="5" rtl="0">
              <a:spcBef>
                <a:spcPts val="0"/>
              </a:spcBef>
              <a:spcAft>
                <a:spcPts val="0"/>
              </a:spcAft>
              <a:buNone/>
              <a:defRPr>
                <a:solidFill>
                  <a:srgbClr val="434343"/>
                </a:solidFill>
                <a:latin typeface="Josefin Slab"/>
                <a:ea typeface="Josefin Slab"/>
                <a:cs typeface="Josefin Slab"/>
                <a:sym typeface="Josefin Slab"/>
              </a:defRPr>
            </a:lvl6pPr>
            <a:lvl7pPr lvl="6" rtl="0">
              <a:spcBef>
                <a:spcPts val="0"/>
              </a:spcBef>
              <a:spcAft>
                <a:spcPts val="0"/>
              </a:spcAft>
              <a:buNone/>
              <a:defRPr>
                <a:solidFill>
                  <a:srgbClr val="434343"/>
                </a:solidFill>
                <a:latin typeface="Josefin Slab"/>
                <a:ea typeface="Josefin Slab"/>
                <a:cs typeface="Josefin Slab"/>
                <a:sym typeface="Josefin Slab"/>
              </a:defRPr>
            </a:lvl7pPr>
            <a:lvl8pPr lvl="7" rtl="0">
              <a:spcBef>
                <a:spcPts val="0"/>
              </a:spcBef>
              <a:spcAft>
                <a:spcPts val="0"/>
              </a:spcAft>
              <a:buNone/>
              <a:defRPr>
                <a:solidFill>
                  <a:srgbClr val="434343"/>
                </a:solidFill>
                <a:latin typeface="Josefin Slab"/>
                <a:ea typeface="Josefin Slab"/>
                <a:cs typeface="Josefin Slab"/>
                <a:sym typeface="Josefin Slab"/>
              </a:defRPr>
            </a:lvl8pPr>
            <a:lvl9pPr lvl="8" rtl="0">
              <a:spcBef>
                <a:spcPts val="0"/>
              </a:spcBef>
              <a:spcAft>
                <a:spcPts val="0"/>
              </a:spcAft>
              <a:buNone/>
              <a:defRPr>
                <a:solidFill>
                  <a:srgbClr val="434343"/>
                </a:solidFill>
                <a:latin typeface="Josefin Slab"/>
                <a:ea typeface="Josefin Slab"/>
                <a:cs typeface="Josefin Slab"/>
                <a:sym typeface="Josefin Slab"/>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Headline" type="secHead">
  <p:cSld name="SECTION_HEADER">
    <p:bg>
      <p:bgPr>
        <a:noFill/>
        <a:effectLst/>
      </p:bgPr>
    </p:bg>
    <p:spTree>
      <p:nvGrpSpPr>
        <p:cNvPr id="1" name="Shape 33"/>
        <p:cNvGrpSpPr/>
        <p:nvPr/>
      </p:nvGrpSpPr>
      <p:grpSpPr>
        <a:xfrm>
          <a:off x="0" y="0"/>
          <a:ext cx="0" cy="0"/>
          <a:chOff x="0" y="0"/>
          <a:chExt cx="0" cy="0"/>
        </a:xfrm>
      </p:grpSpPr>
      <p:sp>
        <p:nvSpPr>
          <p:cNvPr id="34" name="Google Shape;34;p6"/>
          <p:cNvSpPr/>
          <p:nvPr/>
        </p:nvSpPr>
        <p:spPr>
          <a:xfrm>
            <a:off x="0" y="909600"/>
            <a:ext cx="5457900" cy="3324300"/>
          </a:xfrm>
          <a:prstGeom prst="rect">
            <a:avLst/>
          </a:prstGeom>
          <a:solidFill>
            <a:srgbClr val="00D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7486650" y="909600"/>
            <a:ext cx="1657200" cy="3324300"/>
          </a:xfrm>
          <a:prstGeom prst="rect">
            <a:avLst/>
          </a:prstGeom>
          <a:solidFill>
            <a:srgbClr val="00D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329575" y="1489250"/>
            <a:ext cx="6779700" cy="1594200"/>
          </a:xfrm>
          <a:prstGeom prst="rect">
            <a:avLst/>
          </a:prstGeom>
        </p:spPr>
        <p:txBody>
          <a:bodyPr spcFirstLastPara="1" wrap="square" lIns="91425" tIns="91425" rIns="91425" bIns="91425" anchor="b" anchorCtr="0">
            <a:noAutofit/>
          </a:bodyPr>
          <a:lstStyle>
            <a:lvl1pPr lvl="0">
              <a:spcBef>
                <a:spcPts val="0"/>
              </a:spcBef>
              <a:spcAft>
                <a:spcPts val="0"/>
              </a:spcAft>
              <a:buSzPts val="4800"/>
              <a:buFont typeface="Montserrat"/>
              <a:buNone/>
              <a:defRPr sz="4800">
                <a:latin typeface="Montserrat"/>
                <a:ea typeface="Montserrat"/>
                <a:cs typeface="Montserrat"/>
                <a:sym typeface="Montserrat"/>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7" name="Google Shape;37;p6"/>
          <p:cNvSpPr txBox="1">
            <a:spLocks noGrp="1"/>
          </p:cNvSpPr>
          <p:nvPr>
            <p:ph type="subTitle" idx="1"/>
          </p:nvPr>
        </p:nvSpPr>
        <p:spPr>
          <a:xfrm>
            <a:off x="329575" y="3076583"/>
            <a:ext cx="2770200" cy="578100"/>
          </a:xfrm>
          <a:prstGeom prst="rect">
            <a:avLst/>
          </a:prstGeom>
        </p:spPr>
        <p:txBody>
          <a:bodyPr spcFirstLastPara="1" wrap="square" lIns="91425" tIns="91425" rIns="91425" bIns="91425" anchor="ctr" anchorCtr="0">
            <a:noAutofit/>
          </a:bodyPr>
          <a:lstStyle>
            <a:lvl1pPr lvl="0">
              <a:spcBef>
                <a:spcPts val="0"/>
              </a:spcBef>
              <a:spcAft>
                <a:spcPts val="0"/>
              </a:spcAft>
              <a:buNone/>
              <a:defRPr sz="1400" i="1">
                <a:solidFill>
                  <a:srgbClr val="FFFFFF"/>
                </a:solidFill>
                <a:latin typeface="Josefin Slab"/>
                <a:ea typeface="Josefin Slab"/>
                <a:cs typeface="Josefin Slab"/>
                <a:sym typeface="Josefin Slab"/>
              </a:defRPr>
            </a:lvl1pPr>
            <a:lvl2pPr lvl="1">
              <a:spcBef>
                <a:spcPts val="0"/>
              </a:spcBef>
              <a:spcAft>
                <a:spcPts val="0"/>
              </a:spcAft>
              <a:buNone/>
              <a:defRPr i="1">
                <a:solidFill>
                  <a:srgbClr val="FFFFFF"/>
                </a:solidFill>
                <a:latin typeface="Josefin Slab"/>
                <a:ea typeface="Josefin Slab"/>
                <a:cs typeface="Josefin Slab"/>
                <a:sym typeface="Josefin Slab"/>
              </a:defRPr>
            </a:lvl2pPr>
            <a:lvl3pPr lvl="2">
              <a:spcBef>
                <a:spcPts val="0"/>
              </a:spcBef>
              <a:spcAft>
                <a:spcPts val="0"/>
              </a:spcAft>
              <a:buNone/>
              <a:defRPr i="1">
                <a:solidFill>
                  <a:srgbClr val="FFFFFF"/>
                </a:solidFill>
                <a:latin typeface="Josefin Slab"/>
                <a:ea typeface="Josefin Slab"/>
                <a:cs typeface="Josefin Slab"/>
                <a:sym typeface="Josefin Slab"/>
              </a:defRPr>
            </a:lvl3pPr>
            <a:lvl4pPr lvl="3">
              <a:spcBef>
                <a:spcPts val="0"/>
              </a:spcBef>
              <a:spcAft>
                <a:spcPts val="0"/>
              </a:spcAft>
              <a:buNone/>
              <a:defRPr i="1">
                <a:solidFill>
                  <a:srgbClr val="FFFFFF"/>
                </a:solidFill>
                <a:latin typeface="Josefin Slab"/>
                <a:ea typeface="Josefin Slab"/>
                <a:cs typeface="Josefin Slab"/>
                <a:sym typeface="Josefin Slab"/>
              </a:defRPr>
            </a:lvl4pPr>
            <a:lvl5pPr lvl="4">
              <a:spcBef>
                <a:spcPts val="0"/>
              </a:spcBef>
              <a:spcAft>
                <a:spcPts val="0"/>
              </a:spcAft>
              <a:buNone/>
              <a:defRPr i="1">
                <a:solidFill>
                  <a:srgbClr val="FFFFFF"/>
                </a:solidFill>
                <a:latin typeface="Josefin Slab"/>
                <a:ea typeface="Josefin Slab"/>
                <a:cs typeface="Josefin Slab"/>
                <a:sym typeface="Josefin Slab"/>
              </a:defRPr>
            </a:lvl5pPr>
            <a:lvl6pPr lvl="5">
              <a:spcBef>
                <a:spcPts val="0"/>
              </a:spcBef>
              <a:spcAft>
                <a:spcPts val="0"/>
              </a:spcAft>
              <a:buNone/>
              <a:defRPr i="1">
                <a:solidFill>
                  <a:srgbClr val="FFFFFF"/>
                </a:solidFill>
                <a:latin typeface="Josefin Slab"/>
                <a:ea typeface="Josefin Slab"/>
                <a:cs typeface="Josefin Slab"/>
                <a:sym typeface="Josefin Slab"/>
              </a:defRPr>
            </a:lvl6pPr>
            <a:lvl7pPr lvl="6">
              <a:spcBef>
                <a:spcPts val="0"/>
              </a:spcBef>
              <a:spcAft>
                <a:spcPts val="0"/>
              </a:spcAft>
              <a:buNone/>
              <a:defRPr i="1">
                <a:solidFill>
                  <a:srgbClr val="FFFFFF"/>
                </a:solidFill>
                <a:latin typeface="Josefin Slab"/>
                <a:ea typeface="Josefin Slab"/>
                <a:cs typeface="Josefin Slab"/>
                <a:sym typeface="Josefin Slab"/>
              </a:defRPr>
            </a:lvl7pPr>
            <a:lvl8pPr lvl="7">
              <a:spcBef>
                <a:spcPts val="0"/>
              </a:spcBef>
              <a:spcAft>
                <a:spcPts val="0"/>
              </a:spcAft>
              <a:buNone/>
              <a:defRPr i="1">
                <a:solidFill>
                  <a:srgbClr val="FFFFFF"/>
                </a:solidFill>
                <a:latin typeface="Josefin Slab"/>
                <a:ea typeface="Josefin Slab"/>
                <a:cs typeface="Josefin Slab"/>
                <a:sym typeface="Josefin Slab"/>
              </a:defRPr>
            </a:lvl8pPr>
            <a:lvl9pPr lvl="8">
              <a:spcBef>
                <a:spcPts val="0"/>
              </a:spcBef>
              <a:spcAft>
                <a:spcPts val="0"/>
              </a:spcAft>
              <a:buNone/>
              <a:defRPr i="1">
                <a:solidFill>
                  <a:srgbClr val="FFFFFF"/>
                </a:solidFill>
                <a:latin typeface="Josefin Slab"/>
                <a:ea typeface="Josefin Slab"/>
                <a:cs typeface="Josefin Slab"/>
                <a:sym typeface="Josefin Slab"/>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slide">
  <p:cSld name="CUSTOM">
    <p:bg>
      <p:bgPr>
        <a:solidFill>
          <a:srgbClr val="434343"/>
        </a:solidFill>
        <a:effectLst/>
      </p:bgPr>
    </p:bg>
    <p:spTree>
      <p:nvGrpSpPr>
        <p:cNvPr id="1" name="Shape 43"/>
        <p:cNvGrpSpPr/>
        <p:nvPr/>
      </p:nvGrpSpPr>
      <p:grpSpPr>
        <a:xfrm>
          <a:off x="0" y="0"/>
          <a:ext cx="0" cy="0"/>
          <a:chOff x="0" y="0"/>
          <a:chExt cx="0" cy="0"/>
        </a:xfrm>
      </p:grpSpPr>
      <p:sp>
        <p:nvSpPr>
          <p:cNvPr id="44" name="Google Shape;44;p8"/>
          <p:cNvSpPr/>
          <p:nvPr/>
        </p:nvSpPr>
        <p:spPr>
          <a:xfrm>
            <a:off x="990600" y="909600"/>
            <a:ext cx="7162800" cy="3324300"/>
          </a:xfrm>
          <a:prstGeom prst="rect">
            <a:avLst/>
          </a:prstGeom>
          <a:solidFill>
            <a:srgbClr val="00D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txBox="1">
            <a:spLocks noGrp="1"/>
          </p:cNvSpPr>
          <p:nvPr>
            <p:ph type="subTitle" idx="1"/>
          </p:nvPr>
        </p:nvSpPr>
        <p:spPr>
          <a:xfrm>
            <a:off x="1609050" y="1249825"/>
            <a:ext cx="5925900" cy="2019000"/>
          </a:xfrm>
          <a:prstGeom prst="rect">
            <a:avLst/>
          </a:prstGeom>
        </p:spPr>
        <p:txBody>
          <a:bodyPr spcFirstLastPara="1" wrap="square" lIns="91425" tIns="91425" rIns="91425" bIns="91425" anchor="t" anchorCtr="0">
            <a:noAutofit/>
          </a:bodyPr>
          <a:lstStyle>
            <a:lvl1pPr lvl="0">
              <a:spcBef>
                <a:spcPts val="0"/>
              </a:spcBef>
              <a:spcAft>
                <a:spcPts val="0"/>
              </a:spcAft>
              <a:buNone/>
              <a:defRPr sz="3000">
                <a:solidFill>
                  <a:srgbClr val="FFFFFF"/>
                </a:solidFill>
                <a:latin typeface="Ubuntu Medium"/>
                <a:ea typeface="Ubuntu Medium"/>
                <a:cs typeface="Ubuntu Medium"/>
                <a:sym typeface="Ubuntu Medium"/>
              </a:defRPr>
            </a:lvl1pPr>
            <a:lvl2pPr lvl="1">
              <a:spcBef>
                <a:spcPts val="0"/>
              </a:spcBef>
              <a:spcAft>
                <a:spcPts val="0"/>
              </a:spcAft>
              <a:buNone/>
              <a:defRPr sz="3000">
                <a:solidFill>
                  <a:srgbClr val="FFFFFF"/>
                </a:solidFill>
                <a:latin typeface="Ubuntu"/>
                <a:ea typeface="Ubuntu"/>
                <a:cs typeface="Ubuntu"/>
                <a:sym typeface="Ubuntu"/>
              </a:defRPr>
            </a:lvl2pPr>
            <a:lvl3pPr lvl="2">
              <a:spcBef>
                <a:spcPts val="0"/>
              </a:spcBef>
              <a:spcAft>
                <a:spcPts val="0"/>
              </a:spcAft>
              <a:buNone/>
              <a:defRPr sz="3000">
                <a:solidFill>
                  <a:srgbClr val="FFFFFF"/>
                </a:solidFill>
                <a:latin typeface="Ubuntu"/>
                <a:ea typeface="Ubuntu"/>
                <a:cs typeface="Ubuntu"/>
                <a:sym typeface="Ubuntu"/>
              </a:defRPr>
            </a:lvl3pPr>
            <a:lvl4pPr lvl="3">
              <a:spcBef>
                <a:spcPts val="0"/>
              </a:spcBef>
              <a:spcAft>
                <a:spcPts val="0"/>
              </a:spcAft>
              <a:buNone/>
              <a:defRPr sz="3000">
                <a:solidFill>
                  <a:srgbClr val="FFFFFF"/>
                </a:solidFill>
                <a:latin typeface="Ubuntu"/>
                <a:ea typeface="Ubuntu"/>
                <a:cs typeface="Ubuntu"/>
                <a:sym typeface="Ubuntu"/>
              </a:defRPr>
            </a:lvl4pPr>
            <a:lvl5pPr lvl="4">
              <a:spcBef>
                <a:spcPts val="0"/>
              </a:spcBef>
              <a:spcAft>
                <a:spcPts val="0"/>
              </a:spcAft>
              <a:buNone/>
              <a:defRPr sz="3000">
                <a:solidFill>
                  <a:srgbClr val="FFFFFF"/>
                </a:solidFill>
                <a:latin typeface="Ubuntu"/>
                <a:ea typeface="Ubuntu"/>
                <a:cs typeface="Ubuntu"/>
                <a:sym typeface="Ubuntu"/>
              </a:defRPr>
            </a:lvl5pPr>
            <a:lvl6pPr lvl="5">
              <a:spcBef>
                <a:spcPts val="0"/>
              </a:spcBef>
              <a:spcAft>
                <a:spcPts val="0"/>
              </a:spcAft>
              <a:buNone/>
              <a:defRPr sz="3000">
                <a:solidFill>
                  <a:srgbClr val="FFFFFF"/>
                </a:solidFill>
                <a:latin typeface="Ubuntu"/>
                <a:ea typeface="Ubuntu"/>
                <a:cs typeface="Ubuntu"/>
                <a:sym typeface="Ubuntu"/>
              </a:defRPr>
            </a:lvl6pPr>
            <a:lvl7pPr lvl="6">
              <a:spcBef>
                <a:spcPts val="0"/>
              </a:spcBef>
              <a:spcAft>
                <a:spcPts val="0"/>
              </a:spcAft>
              <a:buNone/>
              <a:defRPr sz="3000">
                <a:solidFill>
                  <a:srgbClr val="FFFFFF"/>
                </a:solidFill>
                <a:latin typeface="Ubuntu"/>
                <a:ea typeface="Ubuntu"/>
                <a:cs typeface="Ubuntu"/>
                <a:sym typeface="Ubuntu"/>
              </a:defRPr>
            </a:lvl7pPr>
            <a:lvl8pPr lvl="7">
              <a:spcBef>
                <a:spcPts val="0"/>
              </a:spcBef>
              <a:spcAft>
                <a:spcPts val="0"/>
              </a:spcAft>
              <a:buNone/>
              <a:defRPr sz="3000">
                <a:solidFill>
                  <a:srgbClr val="FFFFFF"/>
                </a:solidFill>
                <a:latin typeface="Ubuntu"/>
                <a:ea typeface="Ubuntu"/>
                <a:cs typeface="Ubuntu"/>
                <a:sym typeface="Ubuntu"/>
              </a:defRPr>
            </a:lvl8pPr>
            <a:lvl9pPr lvl="8">
              <a:spcBef>
                <a:spcPts val="0"/>
              </a:spcBef>
              <a:spcAft>
                <a:spcPts val="0"/>
              </a:spcAft>
              <a:buNone/>
              <a:defRPr sz="3000">
                <a:solidFill>
                  <a:srgbClr val="FFFFFF"/>
                </a:solidFill>
                <a:latin typeface="Ubuntu"/>
                <a:ea typeface="Ubuntu"/>
                <a:cs typeface="Ubuntu"/>
                <a:sym typeface="Ubuntu"/>
              </a:defRPr>
            </a:lvl9pPr>
          </a:lstStyle>
          <a:p>
            <a:endParaRPr/>
          </a:p>
        </p:txBody>
      </p:sp>
      <p:sp>
        <p:nvSpPr>
          <p:cNvPr id="46" name="Google Shape;46;p8"/>
          <p:cNvSpPr txBox="1">
            <a:spLocks noGrp="1"/>
          </p:cNvSpPr>
          <p:nvPr>
            <p:ph type="subTitle" idx="2"/>
          </p:nvPr>
        </p:nvSpPr>
        <p:spPr>
          <a:xfrm>
            <a:off x="1294050" y="3353525"/>
            <a:ext cx="6555900" cy="578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b="1" i="1">
                <a:solidFill>
                  <a:srgbClr val="434343"/>
                </a:solidFill>
                <a:latin typeface="Josefin Slab"/>
                <a:ea typeface="Josefin Slab"/>
                <a:cs typeface="Josefin Slab"/>
                <a:sym typeface="Josefin Slab"/>
              </a:defRPr>
            </a:lvl1pPr>
            <a:lvl2pPr lvl="1" algn="ctr" rtl="0">
              <a:spcBef>
                <a:spcPts val="0"/>
              </a:spcBef>
              <a:spcAft>
                <a:spcPts val="0"/>
              </a:spcAft>
              <a:buNone/>
              <a:defRPr b="1" i="1">
                <a:solidFill>
                  <a:srgbClr val="434343"/>
                </a:solidFill>
                <a:latin typeface="Josefin Slab"/>
                <a:ea typeface="Josefin Slab"/>
                <a:cs typeface="Josefin Slab"/>
                <a:sym typeface="Josefin Slab"/>
              </a:defRPr>
            </a:lvl2pPr>
            <a:lvl3pPr lvl="2" algn="ctr" rtl="0">
              <a:spcBef>
                <a:spcPts val="0"/>
              </a:spcBef>
              <a:spcAft>
                <a:spcPts val="0"/>
              </a:spcAft>
              <a:buNone/>
              <a:defRPr b="1" i="1">
                <a:solidFill>
                  <a:srgbClr val="434343"/>
                </a:solidFill>
                <a:latin typeface="Josefin Slab"/>
                <a:ea typeface="Josefin Slab"/>
                <a:cs typeface="Josefin Slab"/>
                <a:sym typeface="Josefin Slab"/>
              </a:defRPr>
            </a:lvl3pPr>
            <a:lvl4pPr lvl="3" algn="ctr" rtl="0">
              <a:spcBef>
                <a:spcPts val="0"/>
              </a:spcBef>
              <a:spcAft>
                <a:spcPts val="0"/>
              </a:spcAft>
              <a:buNone/>
              <a:defRPr b="1" i="1">
                <a:solidFill>
                  <a:srgbClr val="434343"/>
                </a:solidFill>
                <a:latin typeface="Josefin Slab"/>
                <a:ea typeface="Josefin Slab"/>
                <a:cs typeface="Josefin Slab"/>
                <a:sym typeface="Josefin Slab"/>
              </a:defRPr>
            </a:lvl4pPr>
            <a:lvl5pPr lvl="4" algn="ctr" rtl="0">
              <a:spcBef>
                <a:spcPts val="0"/>
              </a:spcBef>
              <a:spcAft>
                <a:spcPts val="0"/>
              </a:spcAft>
              <a:buNone/>
              <a:defRPr b="1" i="1">
                <a:solidFill>
                  <a:srgbClr val="434343"/>
                </a:solidFill>
                <a:latin typeface="Josefin Slab"/>
                <a:ea typeface="Josefin Slab"/>
                <a:cs typeface="Josefin Slab"/>
                <a:sym typeface="Josefin Slab"/>
              </a:defRPr>
            </a:lvl5pPr>
            <a:lvl6pPr lvl="5" algn="ctr" rtl="0">
              <a:spcBef>
                <a:spcPts val="0"/>
              </a:spcBef>
              <a:spcAft>
                <a:spcPts val="0"/>
              </a:spcAft>
              <a:buNone/>
              <a:defRPr b="1" i="1">
                <a:solidFill>
                  <a:srgbClr val="434343"/>
                </a:solidFill>
                <a:latin typeface="Josefin Slab"/>
                <a:ea typeface="Josefin Slab"/>
                <a:cs typeface="Josefin Slab"/>
                <a:sym typeface="Josefin Slab"/>
              </a:defRPr>
            </a:lvl6pPr>
            <a:lvl7pPr lvl="6" algn="ctr" rtl="0">
              <a:spcBef>
                <a:spcPts val="0"/>
              </a:spcBef>
              <a:spcAft>
                <a:spcPts val="0"/>
              </a:spcAft>
              <a:buNone/>
              <a:defRPr b="1" i="1">
                <a:solidFill>
                  <a:srgbClr val="434343"/>
                </a:solidFill>
                <a:latin typeface="Josefin Slab"/>
                <a:ea typeface="Josefin Slab"/>
                <a:cs typeface="Josefin Slab"/>
                <a:sym typeface="Josefin Slab"/>
              </a:defRPr>
            </a:lvl7pPr>
            <a:lvl8pPr lvl="7" algn="ctr" rtl="0">
              <a:spcBef>
                <a:spcPts val="0"/>
              </a:spcBef>
              <a:spcAft>
                <a:spcPts val="0"/>
              </a:spcAft>
              <a:buNone/>
              <a:defRPr b="1" i="1">
                <a:solidFill>
                  <a:srgbClr val="434343"/>
                </a:solidFill>
                <a:latin typeface="Josefin Slab"/>
                <a:ea typeface="Josefin Slab"/>
                <a:cs typeface="Josefin Slab"/>
                <a:sym typeface="Josefin Slab"/>
              </a:defRPr>
            </a:lvl8pPr>
            <a:lvl9pPr lvl="8" algn="ctr" rtl="0">
              <a:spcBef>
                <a:spcPts val="0"/>
              </a:spcBef>
              <a:spcAft>
                <a:spcPts val="0"/>
              </a:spcAft>
              <a:buNone/>
              <a:defRPr b="1" i="1">
                <a:solidFill>
                  <a:srgbClr val="434343"/>
                </a:solidFill>
                <a:latin typeface="Josefin Slab"/>
                <a:ea typeface="Josefin Slab"/>
                <a:cs typeface="Josefin Slab"/>
                <a:sym typeface="Josefin Slab"/>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mp; body slide" type="tx">
  <p:cSld name="TITLE_AND_BODY">
    <p:spTree>
      <p:nvGrpSpPr>
        <p:cNvPr id="1" name="Shape 47"/>
        <p:cNvGrpSpPr/>
        <p:nvPr/>
      </p:nvGrpSpPr>
      <p:grpSpPr>
        <a:xfrm>
          <a:off x="0" y="0"/>
          <a:ext cx="0" cy="0"/>
          <a:chOff x="0" y="0"/>
          <a:chExt cx="0" cy="0"/>
        </a:xfrm>
      </p:grpSpPr>
      <p:sp>
        <p:nvSpPr>
          <p:cNvPr id="48" name="Google Shape;48;p9"/>
          <p:cNvSpPr/>
          <p:nvPr/>
        </p:nvSpPr>
        <p:spPr>
          <a:xfrm rot="10800000">
            <a:off x="3685950" y="909600"/>
            <a:ext cx="5457900" cy="33243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9"/>
          <p:cNvSpPr/>
          <p:nvPr/>
        </p:nvSpPr>
        <p:spPr>
          <a:xfrm rot="10800000">
            <a:off x="0" y="909600"/>
            <a:ext cx="1657200" cy="33243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9"/>
          <p:cNvSpPr txBox="1">
            <a:spLocks noGrp="1"/>
          </p:cNvSpPr>
          <p:nvPr>
            <p:ph type="title"/>
          </p:nvPr>
        </p:nvSpPr>
        <p:spPr>
          <a:xfrm>
            <a:off x="4086100" y="1233450"/>
            <a:ext cx="4736700" cy="482400"/>
          </a:xfrm>
          <a:prstGeom prst="rect">
            <a:avLst/>
          </a:prstGeom>
        </p:spPr>
        <p:txBody>
          <a:bodyPr spcFirstLastPara="1" wrap="square" lIns="91425" tIns="91425" rIns="91425" bIns="91425" anchor="b" anchorCtr="0">
            <a:noAutofit/>
          </a:bodyPr>
          <a:lstStyle>
            <a:lvl1pPr lvl="0">
              <a:spcBef>
                <a:spcPts val="0"/>
              </a:spcBef>
              <a:spcAft>
                <a:spcPts val="0"/>
              </a:spcAft>
              <a:buSzPts val="2400"/>
              <a:buFont typeface="Ubuntu"/>
              <a:buNone/>
              <a:defRPr b="1">
                <a:latin typeface="Ubuntu"/>
                <a:ea typeface="Ubuntu"/>
                <a:cs typeface="Ubuntu"/>
                <a:sym typeface="Ubuntu"/>
              </a:defRPr>
            </a:lvl1pPr>
            <a:lvl2pPr lvl="1">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2pPr>
            <a:lvl3pPr lvl="2">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3pPr>
            <a:lvl4pPr lvl="3">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4pPr>
            <a:lvl5pPr lvl="4">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5pPr>
            <a:lvl6pPr lvl="5">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6pPr>
            <a:lvl7pPr lvl="6">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7pPr>
            <a:lvl8pPr lvl="7">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8pPr>
            <a:lvl9pPr lvl="8">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9pPr>
          </a:lstStyle>
          <a:p>
            <a:endParaRPr/>
          </a:p>
        </p:txBody>
      </p:sp>
      <p:sp>
        <p:nvSpPr>
          <p:cNvPr id="51" name="Google Shape;51;p9"/>
          <p:cNvSpPr txBox="1">
            <a:spLocks noGrp="1"/>
          </p:cNvSpPr>
          <p:nvPr>
            <p:ph type="body" idx="1"/>
          </p:nvPr>
        </p:nvSpPr>
        <p:spPr>
          <a:xfrm>
            <a:off x="4086100" y="1786050"/>
            <a:ext cx="4291200" cy="2124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Font typeface="Josefin Slab"/>
              <a:buChar char="⏷"/>
              <a:defRPr sz="1400">
                <a:solidFill>
                  <a:srgbClr val="434343"/>
                </a:solidFill>
                <a:latin typeface="Josefin Slab"/>
                <a:ea typeface="Josefin Slab"/>
                <a:cs typeface="Josefin Slab"/>
                <a:sym typeface="Josefin Slab"/>
              </a:defRPr>
            </a:lvl1pPr>
            <a:lvl2pPr marL="914400" lvl="1" indent="-317500" rtl="0">
              <a:lnSpc>
                <a:spcPct val="100000"/>
              </a:lnSpc>
              <a:spcBef>
                <a:spcPts val="0"/>
              </a:spcBef>
              <a:spcAft>
                <a:spcPts val="0"/>
              </a:spcAft>
              <a:buClr>
                <a:srgbClr val="434343"/>
              </a:buClr>
              <a:buSzPts val="1400"/>
              <a:buFont typeface="Josefin Slab"/>
              <a:buChar char="⏷"/>
              <a:defRPr sz="1400">
                <a:solidFill>
                  <a:srgbClr val="434343"/>
                </a:solidFill>
                <a:latin typeface="Josefin Slab"/>
                <a:ea typeface="Josefin Slab"/>
                <a:cs typeface="Josefin Slab"/>
                <a:sym typeface="Josefin Slab"/>
              </a:defRPr>
            </a:lvl2pPr>
            <a:lvl3pPr marL="1371600" lvl="2" indent="-317500" rtl="0">
              <a:lnSpc>
                <a:spcPct val="100000"/>
              </a:lnSpc>
              <a:spcBef>
                <a:spcPts val="0"/>
              </a:spcBef>
              <a:spcAft>
                <a:spcPts val="0"/>
              </a:spcAft>
              <a:buClr>
                <a:srgbClr val="434343"/>
              </a:buClr>
              <a:buSzPts val="1400"/>
              <a:buFont typeface="Josefin Slab"/>
              <a:buChar char="⏷"/>
              <a:defRPr sz="1400">
                <a:solidFill>
                  <a:srgbClr val="434343"/>
                </a:solidFill>
                <a:latin typeface="Josefin Slab"/>
                <a:ea typeface="Josefin Slab"/>
                <a:cs typeface="Josefin Slab"/>
                <a:sym typeface="Josefin Slab"/>
              </a:defRPr>
            </a:lvl3pPr>
            <a:lvl4pPr marL="1828800" lvl="3" indent="-317500" rtl="0">
              <a:lnSpc>
                <a:spcPct val="100000"/>
              </a:lnSpc>
              <a:spcBef>
                <a:spcPts val="0"/>
              </a:spcBef>
              <a:spcAft>
                <a:spcPts val="0"/>
              </a:spcAft>
              <a:buClr>
                <a:srgbClr val="434343"/>
              </a:buClr>
              <a:buSzPts val="1400"/>
              <a:buFont typeface="Josefin Slab"/>
              <a:buChar char="⏷"/>
              <a:defRPr sz="1400">
                <a:solidFill>
                  <a:srgbClr val="434343"/>
                </a:solidFill>
                <a:latin typeface="Josefin Slab"/>
                <a:ea typeface="Josefin Slab"/>
                <a:cs typeface="Josefin Slab"/>
                <a:sym typeface="Josefin Slab"/>
              </a:defRPr>
            </a:lvl4pPr>
            <a:lvl5pPr marL="2286000" lvl="4" indent="-317500" rtl="0">
              <a:lnSpc>
                <a:spcPct val="100000"/>
              </a:lnSpc>
              <a:spcBef>
                <a:spcPts val="0"/>
              </a:spcBef>
              <a:spcAft>
                <a:spcPts val="0"/>
              </a:spcAft>
              <a:buClr>
                <a:srgbClr val="434343"/>
              </a:buClr>
              <a:buSzPts val="1400"/>
              <a:buFont typeface="Josefin Slab"/>
              <a:buChar char="⏷"/>
              <a:defRPr>
                <a:solidFill>
                  <a:srgbClr val="434343"/>
                </a:solidFill>
                <a:latin typeface="Josefin Slab"/>
                <a:ea typeface="Josefin Slab"/>
                <a:cs typeface="Josefin Slab"/>
                <a:sym typeface="Josefin Slab"/>
              </a:defRPr>
            </a:lvl5pPr>
            <a:lvl6pPr marL="2743200" lvl="5" indent="-317500" rtl="0">
              <a:lnSpc>
                <a:spcPct val="100000"/>
              </a:lnSpc>
              <a:spcBef>
                <a:spcPts val="0"/>
              </a:spcBef>
              <a:spcAft>
                <a:spcPts val="0"/>
              </a:spcAft>
              <a:buClr>
                <a:srgbClr val="434343"/>
              </a:buClr>
              <a:buSzPts val="1400"/>
              <a:buFont typeface="Josefin Slab"/>
              <a:buChar char="⏷"/>
              <a:defRPr>
                <a:solidFill>
                  <a:srgbClr val="434343"/>
                </a:solidFill>
                <a:latin typeface="Josefin Slab"/>
                <a:ea typeface="Josefin Slab"/>
                <a:cs typeface="Josefin Slab"/>
                <a:sym typeface="Josefin Slab"/>
              </a:defRPr>
            </a:lvl6pPr>
            <a:lvl7pPr marL="3200400" lvl="6" indent="-317500" rtl="0">
              <a:lnSpc>
                <a:spcPct val="100000"/>
              </a:lnSpc>
              <a:spcBef>
                <a:spcPts val="0"/>
              </a:spcBef>
              <a:spcAft>
                <a:spcPts val="0"/>
              </a:spcAft>
              <a:buClr>
                <a:srgbClr val="434343"/>
              </a:buClr>
              <a:buSzPts val="1400"/>
              <a:buFont typeface="Josefin Slab"/>
              <a:buChar char="⏷"/>
              <a:defRPr sz="1400">
                <a:solidFill>
                  <a:srgbClr val="434343"/>
                </a:solidFill>
                <a:latin typeface="Josefin Slab"/>
                <a:ea typeface="Josefin Slab"/>
                <a:cs typeface="Josefin Slab"/>
                <a:sym typeface="Josefin Slab"/>
              </a:defRPr>
            </a:lvl7pPr>
            <a:lvl8pPr marL="3657600" lvl="7" indent="-317500" rtl="0">
              <a:lnSpc>
                <a:spcPct val="100000"/>
              </a:lnSpc>
              <a:spcBef>
                <a:spcPts val="0"/>
              </a:spcBef>
              <a:spcAft>
                <a:spcPts val="0"/>
              </a:spcAft>
              <a:buClr>
                <a:srgbClr val="434343"/>
              </a:buClr>
              <a:buSzPts val="1400"/>
              <a:buFont typeface="Josefin Slab"/>
              <a:buChar char="⏷"/>
              <a:defRPr sz="1400">
                <a:solidFill>
                  <a:srgbClr val="434343"/>
                </a:solidFill>
                <a:latin typeface="Josefin Slab"/>
                <a:ea typeface="Josefin Slab"/>
                <a:cs typeface="Josefin Slab"/>
                <a:sym typeface="Josefin Slab"/>
              </a:defRPr>
            </a:lvl8pPr>
            <a:lvl9pPr marL="4114800" lvl="8" indent="-317500" rtl="0">
              <a:lnSpc>
                <a:spcPct val="100000"/>
              </a:lnSpc>
              <a:spcBef>
                <a:spcPts val="0"/>
              </a:spcBef>
              <a:spcAft>
                <a:spcPts val="0"/>
              </a:spcAft>
              <a:buClr>
                <a:srgbClr val="434343"/>
              </a:buClr>
              <a:buSzPts val="1400"/>
              <a:buFont typeface="Josefin Slab"/>
              <a:buChar char="⏷"/>
              <a:defRPr sz="1400">
                <a:solidFill>
                  <a:srgbClr val="434343"/>
                </a:solidFill>
                <a:latin typeface="Josefin Slab"/>
                <a:ea typeface="Josefin Slab"/>
                <a:cs typeface="Josefin Slab"/>
                <a:sym typeface="Josefin Slab"/>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ext &amp; Image slide">
  <p:cSld name="TITLE_AND_BODY_1">
    <p:spTree>
      <p:nvGrpSpPr>
        <p:cNvPr id="1" name="Shape 52"/>
        <p:cNvGrpSpPr/>
        <p:nvPr/>
      </p:nvGrpSpPr>
      <p:grpSpPr>
        <a:xfrm>
          <a:off x="0" y="0"/>
          <a:ext cx="0" cy="0"/>
          <a:chOff x="0" y="0"/>
          <a:chExt cx="0" cy="0"/>
        </a:xfrm>
      </p:grpSpPr>
      <p:sp>
        <p:nvSpPr>
          <p:cNvPr id="53" name="Google Shape;53;p10"/>
          <p:cNvSpPr/>
          <p:nvPr/>
        </p:nvSpPr>
        <p:spPr>
          <a:xfrm>
            <a:off x="0" y="-10900"/>
            <a:ext cx="4572000" cy="5154300"/>
          </a:xfrm>
          <a:prstGeom prst="rect">
            <a:avLst/>
          </a:prstGeom>
          <a:solidFill>
            <a:srgbClr val="00D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txBox="1">
            <a:spLocks noGrp="1"/>
          </p:cNvSpPr>
          <p:nvPr>
            <p:ph type="title"/>
          </p:nvPr>
        </p:nvSpPr>
        <p:spPr>
          <a:xfrm>
            <a:off x="-1553975" y="1788750"/>
            <a:ext cx="7655100" cy="101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Font typeface="Ubuntu"/>
              <a:buNone/>
              <a:defRPr sz="6000">
                <a:latin typeface="Ubuntu"/>
                <a:ea typeface="Ubuntu"/>
                <a:cs typeface="Ubuntu"/>
                <a:sym typeface="Ubuntu"/>
              </a:defRPr>
            </a:lvl2pPr>
            <a:lvl3pPr lvl="2" algn="ctr" rtl="0">
              <a:spcBef>
                <a:spcPts val="0"/>
              </a:spcBef>
              <a:spcAft>
                <a:spcPts val="0"/>
              </a:spcAft>
              <a:buSzPts val="6000"/>
              <a:buFont typeface="Ubuntu"/>
              <a:buNone/>
              <a:defRPr sz="6000">
                <a:latin typeface="Ubuntu"/>
                <a:ea typeface="Ubuntu"/>
                <a:cs typeface="Ubuntu"/>
                <a:sym typeface="Ubuntu"/>
              </a:defRPr>
            </a:lvl3pPr>
            <a:lvl4pPr lvl="3" algn="ctr" rtl="0">
              <a:spcBef>
                <a:spcPts val="0"/>
              </a:spcBef>
              <a:spcAft>
                <a:spcPts val="0"/>
              </a:spcAft>
              <a:buSzPts val="6000"/>
              <a:buFont typeface="Ubuntu"/>
              <a:buNone/>
              <a:defRPr sz="6000">
                <a:latin typeface="Ubuntu"/>
                <a:ea typeface="Ubuntu"/>
                <a:cs typeface="Ubuntu"/>
                <a:sym typeface="Ubuntu"/>
              </a:defRPr>
            </a:lvl4pPr>
            <a:lvl5pPr lvl="4" algn="ctr" rtl="0">
              <a:spcBef>
                <a:spcPts val="0"/>
              </a:spcBef>
              <a:spcAft>
                <a:spcPts val="0"/>
              </a:spcAft>
              <a:buSzPts val="6000"/>
              <a:buFont typeface="Ubuntu"/>
              <a:buNone/>
              <a:defRPr sz="6000">
                <a:latin typeface="Ubuntu"/>
                <a:ea typeface="Ubuntu"/>
                <a:cs typeface="Ubuntu"/>
                <a:sym typeface="Ubuntu"/>
              </a:defRPr>
            </a:lvl5pPr>
            <a:lvl6pPr lvl="5" algn="ctr" rtl="0">
              <a:spcBef>
                <a:spcPts val="0"/>
              </a:spcBef>
              <a:spcAft>
                <a:spcPts val="0"/>
              </a:spcAft>
              <a:buSzPts val="6000"/>
              <a:buFont typeface="Ubuntu"/>
              <a:buNone/>
              <a:defRPr sz="6000">
                <a:latin typeface="Ubuntu"/>
                <a:ea typeface="Ubuntu"/>
                <a:cs typeface="Ubuntu"/>
                <a:sym typeface="Ubuntu"/>
              </a:defRPr>
            </a:lvl6pPr>
            <a:lvl7pPr lvl="6" algn="ctr" rtl="0">
              <a:spcBef>
                <a:spcPts val="0"/>
              </a:spcBef>
              <a:spcAft>
                <a:spcPts val="0"/>
              </a:spcAft>
              <a:buSzPts val="6000"/>
              <a:buFont typeface="Ubuntu"/>
              <a:buNone/>
              <a:defRPr sz="6000">
                <a:latin typeface="Ubuntu"/>
                <a:ea typeface="Ubuntu"/>
                <a:cs typeface="Ubuntu"/>
                <a:sym typeface="Ubuntu"/>
              </a:defRPr>
            </a:lvl7pPr>
            <a:lvl8pPr lvl="7" algn="ctr" rtl="0">
              <a:spcBef>
                <a:spcPts val="0"/>
              </a:spcBef>
              <a:spcAft>
                <a:spcPts val="0"/>
              </a:spcAft>
              <a:buSzPts val="6000"/>
              <a:buFont typeface="Ubuntu"/>
              <a:buNone/>
              <a:defRPr sz="6000">
                <a:latin typeface="Ubuntu"/>
                <a:ea typeface="Ubuntu"/>
                <a:cs typeface="Ubuntu"/>
                <a:sym typeface="Ubuntu"/>
              </a:defRPr>
            </a:lvl8pPr>
            <a:lvl9pPr lvl="8" algn="ctr" rtl="0">
              <a:spcBef>
                <a:spcPts val="0"/>
              </a:spcBef>
              <a:spcAft>
                <a:spcPts val="0"/>
              </a:spcAft>
              <a:buSzPts val="6000"/>
              <a:buFont typeface="Ubuntu"/>
              <a:buNone/>
              <a:defRPr sz="6000">
                <a:latin typeface="Ubuntu"/>
                <a:ea typeface="Ubuntu"/>
                <a:cs typeface="Ubuntu"/>
                <a:sym typeface="Ubuntu"/>
              </a:defRPr>
            </a:lvl9pPr>
          </a:lstStyle>
          <a:p>
            <a:endParaRPr/>
          </a:p>
        </p:txBody>
      </p:sp>
      <p:sp>
        <p:nvSpPr>
          <p:cNvPr id="55" name="Google Shape;55;p10"/>
          <p:cNvSpPr txBox="1">
            <a:spLocks noGrp="1"/>
          </p:cNvSpPr>
          <p:nvPr>
            <p:ph type="subTitle" idx="1"/>
          </p:nvPr>
        </p:nvSpPr>
        <p:spPr>
          <a:xfrm>
            <a:off x="683025" y="2650000"/>
            <a:ext cx="3206100" cy="2500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FFFFFF"/>
                </a:solidFill>
                <a:latin typeface="Josefin Slab"/>
                <a:ea typeface="Josefin Slab"/>
                <a:cs typeface="Josefin Slab"/>
                <a:sym typeface="Josefin Slab"/>
              </a:defRPr>
            </a:lvl1pPr>
            <a:lvl2pPr lvl="1" algn="ctr" rtl="0">
              <a:spcBef>
                <a:spcPts val="0"/>
              </a:spcBef>
              <a:spcAft>
                <a:spcPts val="0"/>
              </a:spcAft>
              <a:buNone/>
              <a:defRPr>
                <a:solidFill>
                  <a:srgbClr val="FFFFFF"/>
                </a:solidFill>
                <a:latin typeface="Josefin Slab"/>
                <a:ea typeface="Josefin Slab"/>
                <a:cs typeface="Josefin Slab"/>
                <a:sym typeface="Josefin Slab"/>
              </a:defRPr>
            </a:lvl2pPr>
            <a:lvl3pPr lvl="2" algn="ctr" rtl="0">
              <a:spcBef>
                <a:spcPts val="0"/>
              </a:spcBef>
              <a:spcAft>
                <a:spcPts val="0"/>
              </a:spcAft>
              <a:buNone/>
              <a:defRPr>
                <a:solidFill>
                  <a:srgbClr val="FFFFFF"/>
                </a:solidFill>
                <a:latin typeface="Josefin Slab"/>
                <a:ea typeface="Josefin Slab"/>
                <a:cs typeface="Josefin Slab"/>
                <a:sym typeface="Josefin Slab"/>
              </a:defRPr>
            </a:lvl3pPr>
            <a:lvl4pPr lvl="3" algn="ctr" rtl="0">
              <a:spcBef>
                <a:spcPts val="0"/>
              </a:spcBef>
              <a:spcAft>
                <a:spcPts val="0"/>
              </a:spcAft>
              <a:buNone/>
              <a:defRPr>
                <a:solidFill>
                  <a:srgbClr val="FFFFFF"/>
                </a:solidFill>
                <a:latin typeface="Josefin Slab"/>
                <a:ea typeface="Josefin Slab"/>
                <a:cs typeface="Josefin Slab"/>
                <a:sym typeface="Josefin Slab"/>
              </a:defRPr>
            </a:lvl4pPr>
            <a:lvl5pPr lvl="4" algn="ctr" rtl="0">
              <a:spcBef>
                <a:spcPts val="0"/>
              </a:spcBef>
              <a:spcAft>
                <a:spcPts val="0"/>
              </a:spcAft>
              <a:buNone/>
              <a:defRPr>
                <a:solidFill>
                  <a:srgbClr val="FFFFFF"/>
                </a:solidFill>
                <a:latin typeface="Josefin Slab"/>
                <a:ea typeface="Josefin Slab"/>
                <a:cs typeface="Josefin Slab"/>
                <a:sym typeface="Josefin Slab"/>
              </a:defRPr>
            </a:lvl5pPr>
            <a:lvl6pPr lvl="5" algn="ctr" rtl="0">
              <a:spcBef>
                <a:spcPts val="0"/>
              </a:spcBef>
              <a:spcAft>
                <a:spcPts val="0"/>
              </a:spcAft>
              <a:buNone/>
              <a:defRPr>
                <a:solidFill>
                  <a:srgbClr val="FFFFFF"/>
                </a:solidFill>
                <a:latin typeface="Josefin Slab"/>
                <a:ea typeface="Josefin Slab"/>
                <a:cs typeface="Josefin Slab"/>
                <a:sym typeface="Josefin Slab"/>
              </a:defRPr>
            </a:lvl6pPr>
            <a:lvl7pPr lvl="6" algn="ctr" rtl="0">
              <a:spcBef>
                <a:spcPts val="0"/>
              </a:spcBef>
              <a:spcAft>
                <a:spcPts val="0"/>
              </a:spcAft>
              <a:buNone/>
              <a:defRPr>
                <a:solidFill>
                  <a:srgbClr val="FFFFFF"/>
                </a:solidFill>
                <a:latin typeface="Josefin Slab"/>
                <a:ea typeface="Josefin Slab"/>
                <a:cs typeface="Josefin Slab"/>
                <a:sym typeface="Josefin Slab"/>
              </a:defRPr>
            </a:lvl7pPr>
            <a:lvl8pPr lvl="7" algn="ctr" rtl="0">
              <a:spcBef>
                <a:spcPts val="0"/>
              </a:spcBef>
              <a:spcAft>
                <a:spcPts val="0"/>
              </a:spcAft>
              <a:buNone/>
              <a:defRPr>
                <a:solidFill>
                  <a:srgbClr val="FFFFFF"/>
                </a:solidFill>
                <a:latin typeface="Josefin Slab"/>
                <a:ea typeface="Josefin Slab"/>
                <a:cs typeface="Josefin Slab"/>
                <a:sym typeface="Josefin Slab"/>
              </a:defRPr>
            </a:lvl8pPr>
            <a:lvl9pPr lvl="8" algn="ctr"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Tree>
  </p:cSld>
  <p:clrMapOvr>
    <a:masterClrMapping/>
  </p:clrMapOvr>
  <p:extLst>
    <p:ext uri="{DCECCB84-F9BA-43D5-87BE-67443E8EF086}">
      <p15:sldGuideLst xmlns:p15="http://schemas.microsoft.com/office/powerpoint/2012/main">
        <p15:guide id="1" pos="2880">
          <p15:clr>
            <a:srgbClr val="F9AD4C"/>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mp; 2 columns slide" type="twoColTx">
  <p:cSld name="TITLE_AND_TWO_COLUMNS">
    <p:spTree>
      <p:nvGrpSpPr>
        <p:cNvPr id="1" name="Shape 60"/>
        <p:cNvGrpSpPr/>
        <p:nvPr/>
      </p:nvGrpSpPr>
      <p:grpSpPr>
        <a:xfrm>
          <a:off x="0" y="0"/>
          <a:ext cx="0" cy="0"/>
          <a:chOff x="0" y="0"/>
          <a:chExt cx="0" cy="0"/>
        </a:xfrm>
      </p:grpSpPr>
      <p:sp>
        <p:nvSpPr>
          <p:cNvPr id="61" name="Google Shape;61;p12"/>
          <p:cNvSpPr/>
          <p:nvPr/>
        </p:nvSpPr>
        <p:spPr>
          <a:xfrm>
            <a:off x="0" y="0"/>
            <a:ext cx="4572000" cy="5143500"/>
          </a:xfrm>
          <a:prstGeom prst="rect">
            <a:avLst/>
          </a:prstGeom>
          <a:solidFill>
            <a:srgbClr val="00D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8FE0CD"/>
              </a:solidFill>
            </a:endParaRPr>
          </a:p>
        </p:txBody>
      </p:sp>
      <p:sp>
        <p:nvSpPr>
          <p:cNvPr id="62" name="Google Shape;62;p12"/>
          <p:cNvSpPr/>
          <p:nvPr/>
        </p:nvSpPr>
        <p:spPr>
          <a:xfrm>
            <a:off x="4572000" y="-9975"/>
            <a:ext cx="4572000" cy="5153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2"/>
          <p:cNvSpPr txBox="1">
            <a:spLocks noGrp="1"/>
          </p:cNvSpPr>
          <p:nvPr>
            <p:ph type="title"/>
          </p:nvPr>
        </p:nvSpPr>
        <p:spPr>
          <a:xfrm>
            <a:off x="1043000" y="954725"/>
            <a:ext cx="3525600" cy="6441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Clr>
                <a:srgbClr val="EFD67E"/>
              </a:buClr>
              <a:buSzPts val="2400"/>
              <a:buFont typeface="Ubuntu"/>
              <a:buNone/>
              <a:defRPr>
                <a:solidFill>
                  <a:srgbClr val="EFD67E"/>
                </a:solidFill>
                <a:latin typeface="Ubuntu"/>
                <a:ea typeface="Ubuntu"/>
                <a:cs typeface="Ubuntu"/>
                <a:sym typeface="Ubuntu"/>
              </a:defRPr>
            </a:lvl2pPr>
            <a:lvl3pPr lvl="2">
              <a:spcBef>
                <a:spcPts val="0"/>
              </a:spcBef>
              <a:spcAft>
                <a:spcPts val="0"/>
              </a:spcAft>
              <a:buClr>
                <a:srgbClr val="EFD67E"/>
              </a:buClr>
              <a:buSzPts val="2400"/>
              <a:buFont typeface="Ubuntu"/>
              <a:buNone/>
              <a:defRPr>
                <a:solidFill>
                  <a:srgbClr val="EFD67E"/>
                </a:solidFill>
                <a:latin typeface="Ubuntu"/>
                <a:ea typeface="Ubuntu"/>
                <a:cs typeface="Ubuntu"/>
                <a:sym typeface="Ubuntu"/>
              </a:defRPr>
            </a:lvl3pPr>
            <a:lvl4pPr lvl="3">
              <a:spcBef>
                <a:spcPts val="0"/>
              </a:spcBef>
              <a:spcAft>
                <a:spcPts val="0"/>
              </a:spcAft>
              <a:buClr>
                <a:srgbClr val="EFD67E"/>
              </a:buClr>
              <a:buSzPts val="2400"/>
              <a:buFont typeface="Ubuntu"/>
              <a:buNone/>
              <a:defRPr>
                <a:solidFill>
                  <a:srgbClr val="EFD67E"/>
                </a:solidFill>
                <a:latin typeface="Ubuntu"/>
                <a:ea typeface="Ubuntu"/>
                <a:cs typeface="Ubuntu"/>
                <a:sym typeface="Ubuntu"/>
              </a:defRPr>
            </a:lvl4pPr>
            <a:lvl5pPr lvl="4">
              <a:spcBef>
                <a:spcPts val="0"/>
              </a:spcBef>
              <a:spcAft>
                <a:spcPts val="0"/>
              </a:spcAft>
              <a:buClr>
                <a:srgbClr val="EFD67E"/>
              </a:buClr>
              <a:buSzPts val="2400"/>
              <a:buFont typeface="Ubuntu"/>
              <a:buNone/>
              <a:defRPr>
                <a:solidFill>
                  <a:srgbClr val="EFD67E"/>
                </a:solidFill>
                <a:latin typeface="Ubuntu"/>
                <a:ea typeface="Ubuntu"/>
                <a:cs typeface="Ubuntu"/>
                <a:sym typeface="Ubuntu"/>
              </a:defRPr>
            </a:lvl5pPr>
            <a:lvl6pPr lvl="5">
              <a:spcBef>
                <a:spcPts val="0"/>
              </a:spcBef>
              <a:spcAft>
                <a:spcPts val="0"/>
              </a:spcAft>
              <a:buClr>
                <a:srgbClr val="EFD67E"/>
              </a:buClr>
              <a:buSzPts val="2400"/>
              <a:buFont typeface="Ubuntu"/>
              <a:buNone/>
              <a:defRPr>
                <a:solidFill>
                  <a:srgbClr val="EFD67E"/>
                </a:solidFill>
                <a:latin typeface="Ubuntu"/>
                <a:ea typeface="Ubuntu"/>
                <a:cs typeface="Ubuntu"/>
                <a:sym typeface="Ubuntu"/>
              </a:defRPr>
            </a:lvl6pPr>
            <a:lvl7pPr lvl="6">
              <a:spcBef>
                <a:spcPts val="0"/>
              </a:spcBef>
              <a:spcAft>
                <a:spcPts val="0"/>
              </a:spcAft>
              <a:buClr>
                <a:srgbClr val="EFD67E"/>
              </a:buClr>
              <a:buSzPts val="2400"/>
              <a:buFont typeface="Ubuntu"/>
              <a:buNone/>
              <a:defRPr>
                <a:solidFill>
                  <a:srgbClr val="EFD67E"/>
                </a:solidFill>
                <a:latin typeface="Ubuntu"/>
                <a:ea typeface="Ubuntu"/>
                <a:cs typeface="Ubuntu"/>
                <a:sym typeface="Ubuntu"/>
              </a:defRPr>
            </a:lvl7pPr>
            <a:lvl8pPr lvl="7">
              <a:spcBef>
                <a:spcPts val="0"/>
              </a:spcBef>
              <a:spcAft>
                <a:spcPts val="0"/>
              </a:spcAft>
              <a:buClr>
                <a:srgbClr val="EFD67E"/>
              </a:buClr>
              <a:buSzPts val="2400"/>
              <a:buFont typeface="Ubuntu"/>
              <a:buNone/>
              <a:defRPr>
                <a:solidFill>
                  <a:srgbClr val="EFD67E"/>
                </a:solidFill>
                <a:latin typeface="Ubuntu"/>
                <a:ea typeface="Ubuntu"/>
                <a:cs typeface="Ubuntu"/>
                <a:sym typeface="Ubuntu"/>
              </a:defRPr>
            </a:lvl8pPr>
            <a:lvl9pPr lvl="8">
              <a:spcBef>
                <a:spcPts val="0"/>
              </a:spcBef>
              <a:spcAft>
                <a:spcPts val="0"/>
              </a:spcAft>
              <a:buClr>
                <a:srgbClr val="EFD67E"/>
              </a:buClr>
              <a:buSzPts val="2400"/>
              <a:buFont typeface="Ubuntu"/>
              <a:buNone/>
              <a:defRPr>
                <a:solidFill>
                  <a:srgbClr val="EFD67E"/>
                </a:solidFill>
                <a:latin typeface="Ubuntu"/>
                <a:ea typeface="Ubuntu"/>
                <a:cs typeface="Ubuntu"/>
                <a:sym typeface="Ubuntu"/>
              </a:defRPr>
            </a:lvl9pPr>
          </a:lstStyle>
          <a:p>
            <a:endParaRPr/>
          </a:p>
        </p:txBody>
      </p:sp>
      <p:sp>
        <p:nvSpPr>
          <p:cNvPr id="64" name="Google Shape;64;p12"/>
          <p:cNvSpPr txBox="1">
            <a:spLocks noGrp="1"/>
          </p:cNvSpPr>
          <p:nvPr>
            <p:ph type="subTitle" idx="1"/>
          </p:nvPr>
        </p:nvSpPr>
        <p:spPr>
          <a:xfrm>
            <a:off x="1042990" y="2256390"/>
            <a:ext cx="3206100" cy="2500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666666"/>
                </a:solidFill>
                <a:latin typeface="Josefin Slab"/>
                <a:ea typeface="Josefin Slab"/>
                <a:cs typeface="Josefin Slab"/>
                <a:sym typeface="Josefin Slab"/>
              </a:defRPr>
            </a:lvl1pPr>
            <a:lvl2pPr lvl="1" rtl="0">
              <a:spcBef>
                <a:spcPts val="0"/>
              </a:spcBef>
              <a:spcAft>
                <a:spcPts val="0"/>
              </a:spcAft>
              <a:buNone/>
              <a:defRPr>
                <a:solidFill>
                  <a:srgbClr val="FFFFFF"/>
                </a:solidFill>
                <a:latin typeface="Josefin Slab"/>
                <a:ea typeface="Josefin Slab"/>
                <a:cs typeface="Josefin Slab"/>
                <a:sym typeface="Josefin Slab"/>
              </a:defRPr>
            </a:lvl2pPr>
            <a:lvl3pPr lvl="2" rtl="0">
              <a:spcBef>
                <a:spcPts val="0"/>
              </a:spcBef>
              <a:spcAft>
                <a:spcPts val="0"/>
              </a:spcAft>
              <a:buNone/>
              <a:defRPr>
                <a:solidFill>
                  <a:srgbClr val="FFFFFF"/>
                </a:solidFill>
                <a:latin typeface="Josefin Slab"/>
                <a:ea typeface="Josefin Slab"/>
                <a:cs typeface="Josefin Slab"/>
                <a:sym typeface="Josefin Slab"/>
              </a:defRPr>
            </a:lvl3pPr>
            <a:lvl4pPr lvl="3" rtl="0">
              <a:spcBef>
                <a:spcPts val="0"/>
              </a:spcBef>
              <a:spcAft>
                <a:spcPts val="0"/>
              </a:spcAft>
              <a:buNone/>
              <a:defRPr>
                <a:solidFill>
                  <a:srgbClr val="FFFFFF"/>
                </a:solidFill>
                <a:latin typeface="Josefin Slab"/>
                <a:ea typeface="Josefin Slab"/>
                <a:cs typeface="Josefin Slab"/>
                <a:sym typeface="Josefin Slab"/>
              </a:defRPr>
            </a:lvl4pPr>
            <a:lvl5pPr lvl="4" rtl="0">
              <a:spcBef>
                <a:spcPts val="0"/>
              </a:spcBef>
              <a:spcAft>
                <a:spcPts val="0"/>
              </a:spcAft>
              <a:buNone/>
              <a:defRPr>
                <a:solidFill>
                  <a:srgbClr val="FFFFFF"/>
                </a:solidFill>
                <a:latin typeface="Josefin Slab"/>
                <a:ea typeface="Josefin Slab"/>
                <a:cs typeface="Josefin Slab"/>
                <a:sym typeface="Josefin Slab"/>
              </a:defRPr>
            </a:lvl5pPr>
            <a:lvl6pPr lvl="5" rtl="0">
              <a:spcBef>
                <a:spcPts val="0"/>
              </a:spcBef>
              <a:spcAft>
                <a:spcPts val="0"/>
              </a:spcAft>
              <a:buNone/>
              <a:defRPr>
                <a:solidFill>
                  <a:srgbClr val="FFFFFF"/>
                </a:solidFill>
                <a:latin typeface="Josefin Slab"/>
                <a:ea typeface="Josefin Slab"/>
                <a:cs typeface="Josefin Slab"/>
                <a:sym typeface="Josefin Slab"/>
              </a:defRPr>
            </a:lvl6pPr>
            <a:lvl7pPr lvl="6" rtl="0">
              <a:spcBef>
                <a:spcPts val="0"/>
              </a:spcBef>
              <a:spcAft>
                <a:spcPts val="0"/>
              </a:spcAft>
              <a:buNone/>
              <a:defRPr>
                <a:solidFill>
                  <a:srgbClr val="FFFFFF"/>
                </a:solidFill>
                <a:latin typeface="Josefin Slab"/>
                <a:ea typeface="Josefin Slab"/>
                <a:cs typeface="Josefin Slab"/>
                <a:sym typeface="Josefin Slab"/>
              </a:defRPr>
            </a:lvl7pPr>
            <a:lvl8pPr lvl="7" rtl="0">
              <a:spcBef>
                <a:spcPts val="0"/>
              </a:spcBef>
              <a:spcAft>
                <a:spcPts val="0"/>
              </a:spcAft>
              <a:buNone/>
              <a:defRPr>
                <a:solidFill>
                  <a:srgbClr val="FFFFFF"/>
                </a:solidFill>
                <a:latin typeface="Josefin Slab"/>
                <a:ea typeface="Josefin Slab"/>
                <a:cs typeface="Josefin Slab"/>
                <a:sym typeface="Josefin Slab"/>
              </a:defRPr>
            </a:lvl8pPr>
            <a:lvl9pPr lvl="8"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
        <p:nvSpPr>
          <p:cNvPr id="65" name="Google Shape;65;p12"/>
          <p:cNvSpPr txBox="1">
            <a:spLocks noGrp="1"/>
          </p:cNvSpPr>
          <p:nvPr>
            <p:ph type="subTitle" idx="2"/>
          </p:nvPr>
        </p:nvSpPr>
        <p:spPr>
          <a:xfrm>
            <a:off x="1043000" y="1598818"/>
            <a:ext cx="3206100" cy="7368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FFFFFF"/>
                </a:solidFill>
                <a:latin typeface="Ubuntu Medium"/>
                <a:ea typeface="Ubuntu Medium"/>
                <a:cs typeface="Ubuntu Medium"/>
                <a:sym typeface="Ubuntu Medium"/>
              </a:defRPr>
            </a:lvl1pPr>
            <a:lvl2pPr lvl="1" rtl="0">
              <a:spcBef>
                <a:spcPts val="0"/>
              </a:spcBef>
              <a:spcAft>
                <a:spcPts val="0"/>
              </a:spcAft>
              <a:buNone/>
              <a:defRPr>
                <a:solidFill>
                  <a:srgbClr val="FFFFFF"/>
                </a:solidFill>
                <a:latin typeface="Josefin Slab"/>
                <a:ea typeface="Josefin Slab"/>
                <a:cs typeface="Josefin Slab"/>
                <a:sym typeface="Josefin Slab"/>
              </a:defRPr>
            </a:lvl2pPr>
            <a:lvl3pPr lvl="2" rtl="0">
              <a:spcBef>
                <a:spcPts val="0"/>
              </a:spcBef>
              <a:spcAft>
                <a:spcPts val="0"/>
              </a:spcAft>
              <a:buNone/>
              <a:defRPr>
                <a:solidFill>
                  <a:srgbClr val="FFFFFF"/>
                </a:solidFill>
                <a:latin typeface="Josefin Slab"/>
                <a:ea typeface="Josefin Slab"/>
                <a:cs typeface="Josefin Slab"/>
                <a:sym typeface="Josefin Slab"/>
              </a:defRPr>
            </a:lvl3pPr>
            <a:lvl4pPr lvl="3" rtl="0">
              <a:spcBef>
                <a:spcPts val="0"/>
              </a:spcBef>
              <a:spcAft>
                <a:spcPts val="0"/>
              </a:spcAft>
              <a:buNone/>
              <a:defRPr>
                <a:solidFill>
                  <a:srgbClr val="FFFFFF"/>
                </a:solidFill>
                <a:latin typeface="Josefin Slab"/>
                <a:ea typeface="Josefin Slab"/>
                <a:cs typeface="Josefin Slab"/>
                <a:sym typeface="Josefin Slab"/>
              </a:defRPr>
            </a:lvl4pPr>
            <a:lvl5pPr lvl="4" rtl="0">
              <a:spcBef>
                <a:spcPts val="0"/>
              </a:spcBef>
              <a:spcAft>
                <a:spcPts val="0"/>
              </a:spcAft>
              <a:buNone/>
              <a:defRPr>
                <a:solidFill>
                  <a:srgbClr val="FFFFFF"/>
                </a:solidFill>
                <a:latin typeface="Josefin Slab"/>
                <a:ea typeface="Josefin Slab"/>
                <a:cs typeface="Josefin Slab"/>
                <a:sym typeface="Josefin Slab"/>
              </a:defRPr>
            </a:lvl5pPr>
            <a:lvl6pPr lvl="5" rtl="0">
              <a:spcBef>
                <a:spcPts val="0"/>
              </a:spcBef>
              <a:spcAft>
                <a:spcPts val="0"/>
              </a:spcAft>
              <a:buNone/>
              <a:defRPr>
                <a:solidFill>
                  <a:srgbClr val="FFFFFF"/>
                </a:solidFill>
                <a:latin typeface="Josefin Slab"/>
                <a:ea typeface="Josefin Slab"/>
                <a:cs typeface="Josefin Slab"/>
                <a:sym typeface="Josefin Slab"/>
              </a:defRPr>
            </a:lvl6pPr>
            <a:lvl7pPr lvl="6" rtl="0">
              <a:spcBef>
                <a:spcPts val="0"/>
              </a:spcBef>
              <a:spcAft>
                <a:spcPts val="0"/>
              </a:spcAft>
              <a:buNone/>
              <a:defRPr>
                <a:solidFill>
                  <a:srgbClr val="FFFFFF"/>
                </a:solidFill>
                <a:latin typeface="Josefin Slab"/>
                <a:ea typeface="Josefin Slab"/>
                <a:cs typeface="Josefin Slab"/>
                <a:sym typeface="Josefin Slab"/>
              </a:defRPr>
            </a:lvl7pPr>
            <a:lvl8pPr lvl="7" rtl="0">
              <a:spcBef>
                <a:spcPts val="0"/>
              </a:spcBef>
              <a:spcAft>
                <a:spcPts val="0"/>
              </a:spcAft>
              <a:buNone/>
              <a:defRPr>
                <a:solidFill>
                  <a:srgbClr val="FFFFFF"/>
                </a:solidFill>
                <a:latin typeface="Josefin Slab"/>
                <a:ea typeface="Josefin Slab"/>
                <a:cs typeface="Josefin Slab"/>
                <a:sym typeface="Josefin Slab"/>
              </a:defRPr>
            </a:lvl8pPr>
            <a:lvl9pPr lvl="8"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
        <p:nvSpPr>
          <p:cNvPr id="66" name="Google Shape;66;p12"/>
          <p:cNvSpPr txBox="1">
            <a:spLocks noGrp="1"/>
          </p:cNvSpPr>
          <p:nvPr>
            <p:ph type="subTitle" idx="3"/>
          </p:nvPr>
        </p:nvSpPr>
        <p:spPr>
          <a:xfrm>
            <a:off x="4904564" y="2256390"/>
            <a:ext cx="3206100" cy="2500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FFFFFF"/>
                </a:solidFill>
                <a:latin typeface="Josefin Slab"/>
                <a:ea typeface="Josefin Slab"/>
                <a:cs typeface="Josefin Slab"/>
                <a:sym typeface="Josefin Slab"/>
              </a:defRPr>
            </a:lvl1pPr>
            <a:lvl2pPr lvl="1" rtl="0">
              <a:spcBef>
                <a:spcPts val="0"/>
              </a:spcBef>
              <a:spcAft>
                <a:spcPts val="0"/>
              </a:spcAft>
              <a:buNone/>
              <a:defRPr>
                <a:solidFill>
                  <a:srgbClr val="FFFFFF"/>
                </a:solidFill>
                <a:latin typeface="Josefin Slab"/>
                <a:ea typeface="Josefin Slab"/>
                <a:cs typeface="Josefin Slab"/>
                <a:sym typeface="Josefin Slab"/>
              </a:defRPr>
            </a:lvl2pPr>
            <a:lvl3pPr lvl="2" rtl="0">
              <a:spcBef>
                <a:spcPts val="0"/>
              </a:spcBef>
              <a:spcAft>
                <a:spcPts val="0"/>
              </a:spcAft>
              <a:buNone/>
              <a:defRPr>
                <a:solidFill>
                  <a:srgbClr val="FFFFFF"/>
                </a:solidFill>
                <a:latin typeface="Josefin Slab"/>
                <a:ea typeface="Josefin Slab"/>
                <a:cs typeface="Josefin Slab"/>
                <a:sym typeface="Josefin Slab"/>
              </a:defRPr>
            </a:lvl3pPr>
            <a:lvl4pPr lvl="3" rtl="0">
              <a:spcBef>
                <a:spcPts val="0"/>
              </a:spcBef>
              <a:spcAft>
                <a:spcPts val="0"/>
              </a:spcAft>
              <a:buNone/>
              <a:defRPr>
                <a:solidFill>
                  <a:srgbClr val="FFFFFF"/>
                </a:solidFill>
                <a:latin typeface="Josefin Slab"/>
                <a:ea typeface="Josefin Slab"/>
                <a:cs typeface="Josefin Slab"/>
                <a:sym typeface="Josefin Slab"/>
              </a:defRPr>
            </a:lvl4pPr>
            <a:lvl5pPr lvl="4" rtl="0">
              <a:spcBef>
                <a:spcPts val="0"/>
              </a:spcBef>
              <a:spcAft>
                <a:spcPts val="0"/>
              </a:spcAft>
              <a:buNone/>
              <a:defRPr>
                <a:solidFill>
                  <a:srgbClr val="FFFFFF"/>
                </a:solidFill>
                <a:latin typeface="Josefin Slab"/>
                <a:ea typeface="Josefin Slab"/>
                <a:cs typeface="Josefin Slab"/>
                <a:sym typeface="Josefin Slab"/>
              </a:defRPr>
            </a:lvl5pPr>
            <a:lvl6pPr lvl="5" rtl="0">
              <a:spcBef>
                <a:spcPts val="0"/>
              </a:spcBef>
              <a:spcAft>
                <a:spcPts val="0"/>
              </a:spcAft>
              <a:buNone/>
              <a:defRPr>
                <a:solidFill>
                  <a:srgbClr val="FFFFFF"/>
                </a:solidFill>
                <a:latin typeface="Josefin Slab"/>
                <a:ea typeface="Josefin Slab"/>
                <a:cs typeface="Josefin Slab"/>
                <a:sym typeface="Josefin Slab"/>
              </a:defRPr>
            </a:lvl6pPr>
            <a:lvl7pPr lvl="6" rtl="0">
              <a:spcBef>
                <a:spcPts val="0"/>
              </a:spcBef>
              <a:spcAft>
                <a:spcPts val="0"/>
              </a:spcAft>
              <a:buNone/>
              <a:defRPr>
                <a:solidFill>
                  <a:srgbClr val="FFFFFF"/>
                </a:solidFill>
                <a:latin typeface="Josefin Slab"/>
                <a:ea typeface="Josefin Slab"/>
                <a:cs typeface="Josefin Slab"/>
                <a:sym typeface="Josefin Slab"/>
              </a:defRPr>
            </a:lvl7pPr>
            <a:lvl8pPr lvl="7" rtl="0">
              <a:spcBef>
                <a:spcPts val="0"/>
              </a:spcBef>
              <a:spcAft>
                <a:spcPts val="0"/>
              </a:spcAft>
              <a:buNone/>
              <a:defRPr>
                <a:solidFill>
                  <a:srgbClr val="FFFFFF"/>
                </a:solidFill>
                <a:latin typeface="Josefin Slab"/>
                <a:ea typeface="Josefin Slab"/>
                <a:cs typeface="Josefin Slab"/>
                <a:sym typeface="Josefin Slab"/>
              </a:defRPr>
            </a:lvl8pPr>
            <a:lvl9pPr lvl="8"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
        <p:nvSpPr>
          <p:cNvPr id="67" name="Google Shape;67;p12"/>
          <p:cNvSpPr txBox="1">
            <a:spLocks noGrp="1"/>
          </p:cNvSpPr>
          <p:nvPr>
            <p:ph type="subTitle" idx="4"/>
          </p:nvPr>
        </p:nvSpPr>
        <p:spPr>
          <a:xfrm>
            <a:off x="4904574" y="1598818"/>
            <a:ext cx="3206100" cy="7368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FFFFFF"/>
                </a:solidFill>
                <a:latin typeface="Ubuntu Medium"/>
                <a:ea typeface="Ubuntu Medium"/>
                <a:cs typeface="Ubuntu Medium"/>
                <a:sym typeface="Ubuntu Medium"/>
              </a:defRPr>
            </a:lvl1pPr>
            <a:lvl2pPr lvl="1" rtl="0">
              <a:spcBef>
                <a:spcPts val="0"/>
              </a:spcBef>
              <a:spcAft>
                <a:spcPts val="0"/>
              </a:spcAft>
              <a:buNone/>
              <a:defRPr>
                <a:solidFill>
                  <a:srgbClr val="FFFFFF"/>
                </a:solidFill>
                <a:latin typeface="Josefin Slab"/>
                <a:ea typeface="Josefin Slab"/>
                <a:cs typeface="Josefin Slab"/>
                <a:sym typeface="Josefin Slab"/>
              </a:defRPr>
            </a:lvl2pPr>
            <a:lvl3pPr lvl="2" rtl="0">
              <a:spcBef>
                <a:spcPts val="0"/>
              </a:spcBef>
              <a:spcAft>
                <a:spcPts val="0"/>
              </a:spcAft>
              <a:buNone/>
              <a:defRPr>
                <a:solidFill>
                  <a:srgbClr val="FFFFFF"/>
                </a:solidFill>
                <a:latin typeface="Josefin Slab"/>
                <a:ea typeface="Josefin Slab"/>
                <a:cs typeface="Josefin Slab"/>
                <a:sym typeface="Josefin Slab"/>
              </a:defRPr>
            </a:lvl3pPr>
            <a:lvl4pPr lvl="3" rtl="0">
              <a:spcBef>
                <a:spcPts val="0"/>
              </a:spcBef>
              <a:spcAft>
                <a:spcPts val="0"/>
              </a:spcAft>
              <a:buNone/>
              <a:defRPr>
                <a:solidFill>
                  <a:srgbClr val="FFFFFF"/>
                </a:solidFill>
                <a:latin typeface="Josefin Slab"/>
                <a:ea typeface="Josefin Slab"/>
                <a:cs typeface="Josefin Slab"/>
                <a:sym typeface="Josefin Slab"/>
              </a:defRPr>
            </a:lvl4pPr>
            <a:lvl5pPr lvl="4" rtl="0">
              <a:spcBef>
                <a:spcPts val="0"/>
              </a:spcBef>
              <a:spcAft>
                <a:spcPts val="0"/>
              </a:spcAft>
              <a:buNone/>
              <a:defRPr>
                <a:solidFill>
                  <a:srgbClr val="FFFFFF"/>
                </a:solidFill>
                <a:latin typeface="Josefin Slab"/>
                <a:ea typeface="Josefin Slab"/>
                <a:cs typeface="Josefin Slab"/>
                <a:sym typeface="Josefin Slab"/>
              </a:defRPr>
            </a:lvl5pPr>
            <a:lvl6pPr lvl="5" rtl="0">
              <a:spcBef>
                <a:spcPts val="0"/>
              </a:spcBef>
              <a:spcAft>
                <a:spcPts val="0"/>
              </a:spcAft>
              <a:buNone/>
              <a:defRPr>
                <a:solidFill>
                  <a:srgbClr val="FFFFFF"/>
                </a:solidFill>
                <a:latin typeface="Josefin Slab"/>
                <a:ea typeface="Josefin Slab"/>
                <a:cs typeface="Josefin Slab"/>
                <a:sym typeface="Josefin Slab"/>
              </a:defRPr>
            </a:lvl6pPr>
            <a:lvl7pPr lvl="6" rtl="0">
              <a:spcBef>
                <a:spcPts val="0"/>
              </a:spcBef>
              <a:spcAft>
                <a:spcPts val="0"/>
              </a:spcAft>
              <a:buNone/>
              <a:defRPr>
                <a:solidFill>
                  <a:srgbClr val="FFFFFF"/>
                </a:solidFill>
                <a:latin typeface="Josefin Slab"/>
                <a:ea typeface="Josefin Slab"/>
                <a:cs typeface="Josefin Slab"/>
                <a:sym typeface="Josefin Slab"/>
              </a:defRPr>
            </a:lvl7pPr>
            <a:lvl8pPr lvl="7" rtl="0">
              <a:spcBef>
                <a:spcPts val="0"/>
              </a:spcBef>
              <a:spcAft>
                <a:spcPts val="0"/>
              </a:spcAft>
              <a:buNone/>
              <a:defRPr>
                <a:solidFill>
                  <a:srgbClr val="FFFFFF"/>
                </a:solidFill>
                <a:latin typeface="Josefin Slab"/>
                <a:ea typeface="Josefin Slab"/>
                <a:cs typeface="Josefin Slab"/>
                <a:sym typeface="Josefin Slab"/>
              </a:defRPr>
            </a:lvl8pPr>
            <a:lvl9pPr lvl="8" rtl="0">
              <a:spcBef>
                <a:spcPts val="0"/>
              </a:spcBef>
              <a:spcAft>
                <a:spcPts val="0"/>
              </a:spcAft>
              <a:buNone/>
              <a:defRPr>
                <a:solidFill>
                  <a:srgbClr val="FFFFFF"/>
                </a:solidFill>
                <a:latin typeface="Josefin Slab"/>
                <a:ea typeface="Josefin Slab"/>
                <a:cs typeface="Josefin Slab"/>
                <a:sym typeface="Josefin Slab"/>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434343"/>
              </a:buClr>
              <a:buSzPts val="2400"/>
              <a:buFont typeface="Ubuntu"/>
              <a:buNone/>
              <a:defRPr sz="2400" b="1">
                <a:solidFill>
                  <a:srgbClr val="434343"/>
                </a:solidFill>
                <a:latin typeface="Ubuntu"/>
                <a:ea typeface="Ubuntu"/>
                <a:cs typeface="Ubuntu"/>
                <a:sym typeface="Ubuntu"/>
              </a:defRPr>
            </a:lvl1pPr>
            <a:lvl2pPr lvl="1"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2pPr>
            <a:lvl3pPr lvl="2"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3pPr>
            <a:lvl4pPr lvl="3"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4pPr>
            <a:lvl5pPr lvl="4"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5pPr>
            <a:lvl6pPr lvl="5"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6pPr>
            <a:lvl7pPr lvl="6"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7pPr>
            <a:lvl8pPr lvl="7"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8pPr>
            <a:lvl9pPr lvl="8"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rgbClr val="E76A28"/>
              </a:buClr>
              <a:buSzPts val="1600"/>
              <a:buFont typeface="Josefin Slab Light"/>
              <a:buChar char="●"/>
              <a:defRPr sz="1600">
                <a:solidFill>
                  <a:srgbClr val="999999"/>
                </a:solidFill>
                <a:latin typeface="Josefin Slab Light"/>
                <a:ea typeface="Josefin Slab Light"/>
                <a:cs typeface="Josefin Slab Light"/>
                <a:sym typeface="Josefin Slab Light"/>
              </a:defRPr>
            </a:lvl1pPr>
            <a:lvl2pPr marL="914400" lvl="1" indent="-330200" rtl="0">
              <a:lnSpc>
                <a:spcPct val="100000"/>
              </a:lnSpc>
              <a:spcBef>
                <a:spcPts val="0"/>
              </a:spcBef>
              <a:spcAft>
                <a:spcPts val="0"/>
              </a:spcAft>
              <a:buClr>
                <a:srgbClr val="E76A28"/>
              </a:buClr>
              <a:buSzPts val="1600"/>
              <a:buFont typeface="Josefin Slab Light"/>
              <a:buChar char="○"/>
              <a:defRPr sz="1600">
                <a:solidFill>
                  <a:srgbClr val="999999"/>
                </a:solidFill>
                <a:latin typeface="Josefin Slab Light"/>
                <a:ea typeface="Josefin Slab Light"/>
                <a:cs typeface="Josefin Slab Light"/>
                <a:sym typeface="Josefin Slab Light"/>
              </a:defRPr>
            </a:lvl2pPr>
            <a:lvl3pPr marL="1371600" lvl="2" indent="-323850" rtl="0">
              <a:lnSpc>
                <a:spcPct val="100000"/>
              </a:lnSpc>
              <a:spcBef>
                <a:spcPts val="0"/>
              </a:spcBef>
              <a:spcAft>
                <a:spcPts val="0"/>
              </a:spcAft>
              <a:buClr>
                <a:srgbClr val="E76A28"/>
              </a:buClr>
              <a:buSzPts val="1500"/>
              <a:buFont typeface="Josefin Slab Light"/>
              <a:buChar char="■"/>
              <a:defRPr sz="1500">
                <a:solidFill>
                  <a:srgbClr val="999999"/>
                </a:solidFill>
                <a:latin typeface="Josefin Slab Light"/>
                <a:ea typeface="Josefin Slab Light"/>
                <a:cs typeface="Josefin Slab Light"/>
                <a:sym typeface="Josefin Slab Light"/>
              </a:defRPr>
            </a:lvl3pPr>
            <a:lvl4pPr marL="1828800" lvl="3" indent="-323850" rtl="0">
              <a:lnSpc>
                <a:spcPct val="100000"/>
              </a:lnSpc>
              <a:spcBef>
                <a:spcPts val="0"/>
              </a:spcBef>
              <a:spcAft>
                <a:spcPts val="0"/>
              </a:spcAft>
              <a:buClr>
                <a:srgbClr val="E76A28"/>
              </a:buClr>
              <a:buSzPts val="1500"/>
              <a:buFont typeface="Josefin Slab Light"/>
              <a:buChar char="●"/>
              <a:defRPr sz="1500">
                <a:solidFill>
                  <a:srgbClr val="999999"/>
                </a:solidFill>
                <a:latin typeface="Josefin Slab Light"/>
                <a:ea typeface="Josefin Slab Light"/>
                <a:cs typeface="Josefin Slab Light"/>
                <a:sym typeface="Josefin Slab Light"/>
              </a:defRPr>
            </a:lvl4pPr>
            <a:lvl5pPr marL="2286000" lvl="4" indent="-317500" rtl="0">
              <a:lnSpc>
                <a:spcPct val="100000"/>
              </a:lnSpc>
              <a:spcBef>
                <a:spcPts val="0"/>
              </a:spcBef>
              <a:spcAft>
                <a:spcPts val="0"/>
              </a:spcAft>
              <a:buClr>
                <a:srgbClr val="E76A28"/>
              </a:buClr>
              <a:buSzPts val="1400"/>
              <a:buFont typeface="Josefin Slab Light"/>
              <a:buChar char="○"/>
              <a:defRPr>
                <a:solidFill>
                  <a:srgbClr val="999999"/>
                </a:solidFill>
                <a:latin typeface="Josefin Slab Light"/>
                <a:ea typeface="Josefin Slab Light"/>
                <a:cs typeface="Josefin Slab Light"/>
                <a:sym typeface="Josefin Slab Light"/>
              </a:defRPr>
            </a:lvl5pPr>
            <a:lvl6pPr marL="2743200" lvl="5" indent="-317500" rtl="0">
              <a:lnSpc>
                <a:spcPct val="100000"/>
              </a:lnSpc>
              <a:spcBef>
                <a:spcPts val="0"/>
              </a:spcBef>
              <a:spcAft>
                <a:spcPts val="0"/>
              </a:spcAft>
              <a:buClr>
                <a:srgbClr val="999999"/>
              </a:buClr>
              <a:buSzPts val="1400"/>
              <a:buFont typeface="Josefin Slab Light"/>
              <a:buChar char="■"/>
              <a:defRPr>
                <a:solidFill>
                  <a:srgbClr val="999999"/>
                </a:solidFill>
                <a:latin typeface="Josefin Slab Light"/>
                <a:ea typeface="Josefin Slab Light"/>
                <a:cs typeface="Josefin Slab Light"/>
                <a:sym typeface="Josefin Slab Light"/>
              </a:defRPr>
            </a:lvl6pPr>
            <a:lvl7pPr marL="3200400" lvl="6" indent="-311150" rtl="0">
              <a:lnSpc>
                <a:spcPct val="100000"/>
              </a:lnSpc>
              <a:spcBef>
                <a:spcPts val="0"/>
              </a:spcBef>
              <a:spcAft>
                <a:spcPts val="0"/>
              </a:spcAft>
              <a:buClr>
                <a:srgbClr val="999999"/>
              </a:buClr>
              <a:buSzPts val="1300"/>
              <a:buFont typeface="Josefin Slab Light"/>
              <a:buChar char="●"/>
              <a:defRPr sz="1300">
                <a:solidFill>
                  <a:srgbClr val="999999"/>
                </a:solidFill>
                <a:latin typeface="Josefin Slab Light"/>
                <a:ea typeface="Josefin Slab Light"/>
                <a:cs typeface="Josefin Slab Light"/>
                <a:sym typeface="Josefin Slab Light"/>
              </a:defRPr>
            </a:lvl7pPr>
            <a:lvl8pPr marL="3657600" lvl="7" indent="-311150" rtl="0">
              <a:lnSpc>
                <a:spcPct val="100000"/>
              </a:lnSpc>
              <a:spcBef>
                <a:spcPts val="0"/>
              </a:spcBef>
              <a:spcAft>
                <a:spcPts val="0"/>
              </a:spcAft>
              <a:buClr>
                <a:srgbClr val="999999"/>
              </a:buClr>
              <a:buSzPts val="1300"/>
              <a:buFont typeface="Josefin Slab Light"/>
              <a:buChar char="○"/>
              <a:defRPr sz="1300">
                <a:solidFill>
                  <a:srgbClr val="999999"/>
                </a:solidFill>
                <a:latin typeface="Josefin Slab Light"/>
                <a:ea typeface="Josefin Slab Light"/>
                <a:cs typeface="Josefin Slab Light"/>
                <a:sym typeface="Josefin Slab Light"/>
              </a:defRPr>
            </a:lvl8pPr>
            <a:lvl9pPr marL="4114800" lvl="8" indent="-304800" rtl="0">
              <a:lnSpc>
                <a:spcPct val="100000"/>
              </a:lnSpc>
              <a:spcBef>
                <a:spcPts val="0"/>
              </a:spcBef>
              <a:spcAft>
                <a:spcPts val="0"/>
              </a:spcAft>
              <a:buClr>
                <a:srgbClr val="999999"/>
              </a:buClr>
              <a:buSzPts val="1200"/>
              <a:buFont typeface="Josefin Slab Light"/>
              <a:buChar char="■"/>
              <a:defRPr sz="1200">
                <a:solidFill>
                  <a:srgbClr val="999999"/>
                </a:solidFill>
                <a:latin typeface="Josefin Slab Light"/>
                <a:ea typeface="Josefin Slab Light"/>
                <a:cs typeface="Josefin Slab Light"/>
                <a:sym typeface="Josefin Slab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6" r:id="rId8"/>
    <p:sldLayoutId id="2147483658" r:id="rId9"/>
    <p:sldLayoutId id="2147483661" r:id="rId10"/>
    <p:sldLayoutId id="2147483664" r:id="rId11"/>
    <p:sldLayoutId id="2147483666" r:id="rId12"/>
    <p:sldLayoutId id="2147483667" r:id="rId13"/>
    <p:sldLayoutId id="2147483670"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10.png"/><Relationship Id="rId4" Type="http://schemas.openxmlformats.org/officeDocument/2006/relationships/image" Target="../media/image9.gif"/></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3.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image" Target="../media/image18.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27"/>
          <p:cNvPicPr preferRelativeResize="0"/>
          <p:nvPr/>
        </p:nvPicPr>
        <p:blipFill rotWithShape="1">
          <a:blip r:embed="rId3">
            <a:alphaModFix/>
          </a:blip>
          <a:srcRect r="41224"/>
          <a:stretch/>
        </p:blipFill>
        <p:spPr>
          <a:xfrm flipH="1">
            <a:off x="4572000" y="-21437"/>
            <a:ext cx="4571998" cy="5186374"/>
          </a:xfrm>
          <a:prstGeom prst="rect">
            <a:avLst/>
          </a:prstGeom>
          <a:noFill/>
          <a:ln>
            <a:noFill/>
          </a:ln>
        </p:spPr>
      </p:pic>
      <p:sp>
        <p:nvSpPr>
          <p:cNvPr id="160" name="Google Shape;160;p27"/>
          <p:cNvSpPr txBox="1">
            <a:spLocks noGrp="1"/>
          </p:cNvSpPr>
          <p:nvPr>
            <p:ph type="ctrTitle"/>
          </p:nvPr>
        </p:nvSpPr>
        <p:spPr>
          <a:xfrm>
            <a:off x="1175920" y="0"/>
            <a:ext cx="4508600" cy="228566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Hello Everyone</a:t>
            </a:r>
            <a:endParaRPr dirty="0"/>
          </a:p>
        </p:txBody>
      </p:sp>
      <p:sp>
        <p:nvSpPr>
          <p:cNvPr id="161" name="Google Shape;161;p27"/>
          <p:cNvSpPr txBox="1">
            <a:spLocks noGrp="1"/>
          </p:cNvSpPr>
          <p:nvPr>
            <p:ph type="subTitle" idx="1"/>
          </p:nvPr>
        </p:nvSpPr>
        <p:spPr>
          <a:xfrm>
            <a:off x="1084480" y="2491740"/>
            <a:ext cx="7137600" cy="169820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Nhóm</a:t>
            </a:r>
            <a:r>
              <a:rPr lang="en-US" dirty="0"/>
              <a:t>: </a:t>
            </a:r>
          </a:p>
          <a:p>
            <a:pPr marL="342900" lvl="0" indent="-342900" algn="l" rtl="0">
              <a:spcBef>
                <a:spcPts val="0"/>
              </a:spcBef>
              <a:spcAft>
                <a:spcPts val="0"/>
              </a:spcAft>
              <a:buFont typeface="Arial" panose="020B0604020202020204" pitchFamily="34" charset="0"/>
              <a:buChar char="•"/>
            </a:pPr>
            <a:r>
              <a:rPr lang="en-US" dirty="0" err="1"/>
              <a:t>Trần</a:t>
            </a:r>
            <a:r>
              <a:rPr lang="en-US" dirty="0"/>
              <a:t> </a:t>
            </a:r>
            <a:r>
              <a:rPr lang="en-US" dirty="0" err="1"/>
              <a:t>Trọng</a:t>
            </a:r>
            <a:r>
              <a:rPr lang="en-US" dirty="0"/>
              <a:t> </a:t>
            </a:r>
            <a:r>
              <a:rPr lang="en-US" dirty="0" err="1"/>
              <a:t>Hiếu</a:t>
            </a:r>
            <a:endParaRPr lang="en-US" dirty="0"/>
          </a:p>
          <a:p>
            <a:pPr marL="342900" lvl="0" indent="-342900" algn="l" rtl="0">
              <a:spcBef>
                <a:spcPts val="0"/>
              </a:spcBef>
              <a:spcAft>
                <a:spcPts val="0"/>
              </a:spcAft>
              <a:buFont typeface="Arial" panose="020B0604020202020204" pitchFamily="34" charset="0"/>
              <a:buChar char="•"/>
            </a:pPr>
            <a:r>
              <a:rPr lang="en-US" dirty="0"/>
              <a:t>Ngô Bảy Hên</a:t>
            </a:r>
          </a:p>
          <a:p>
            <a:pPr marL="342900" lvl="0" indent="-342900" algn="l" rtl="0">
              <a:spcBef>
                <a:spcPts val="0"/>
              </a:spcBef>
              <a:spcAft>
                <a:spcPts val="0"/>
              </a:spcAft>
              <a:buFont typeface="Arial" panose="020B0604020202020204" pitchFamily="34" charset="0"/>
              <a:buChar char="•"/>
            </a:pPr>
            <a:r>
              <a:rPr lang="en-US" dirty="0" err="1"/>
              <a:t>Phạm</a:t>
            </a:r>
            <a:r>
              <a:rPr lang="en-US" dirty="0"/>
              <a:t> </a:t>
            </a:r>
            <a:r>
              <a:rPr lang="en-US" dirty="0" err="1"/>
              <a:t>Ngọc</a:t>
            </a:r>
            <a:r>
              <a:rPr lang="en-US" dirty="0"/>
              <a:t> Minh </a:t>
            </a:r>
          </a:p>
          <a:p>
            <a:pPr marL="342900" lvl="0" indent="-342900" algn="l" rtl="0">
              <a:spcBef>
                <a:spcPts val="0"/>
              </a:spcBef>
              <a:spcAft>
                <a:spcPts val="0"/>
              </a:spcAft>
              <a:buFont typeface="Arial" panose="020B0604020202020204" pitchFamily="34" charset="0"/>
              <a:buChar char="•"/>
            </a:pPr>
            <a:r>
              <a:rPr lang="en-US" dirty="0" err="1"/>
              <a:t>Nguyễn</a:t>
            </a:r>
            <a:r>
              <a:rPr lang="en-US" dirty="0"/>
              <a:t> </a:t>
            </a:r>
            <a:r>
              <a:rPr lang="en-US" dirty="0" err="1"/>
              <a:t>Huỳnh</a:t>
            </a:r>
            <a:r>
              <a:rPr lang="en-US" dirty="0"/>
              <a:t> </a:t>
            </a:r>
            <a:r>
              <a:rPr lang="en-US" dirty="0" err="1"/>
              <a:t>Quốc</a:t>
            </a:r>
            <a:r>
              <a:rPr lang="en-US" dirty="0"/>
              <a:t> </a:t>
            </a:r>
            <a:r>
              <a:rPr lang="en-US" dirty="0" err="1"/>
              <a:t>Trung</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4"/>
          <p:cNvSpPr txBox="1">
            <a:spLocks noGrp="1"/>
          </p:cNvSpPr>
          <p:nvPr>
            <p:ph type="title"/>
          </p:nvPr>
        </p:nvSpPr>
        <p:spPr>
          <a:xfrm>
            <a:off x="780900" y="1164175"/>
            <a:ext cx="6237120" cy="48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Các</a:t>
            </a:r>
            <a:r>
              <a:rPr lang="en-US" dirty="0"/>
              <a:t> </a:t>
            </a:r>
            <a:r>
              <a:rPr lang="en-US" dirty="0" err="1"/>
              <a:t>công</a:t>
            </a:r>
            <a:r>
              <a:rPr lang="en-US" dirty="0"/>
              <a:t> </a:t>
            </a:r>
            <a:r>
              <a:rPr lang="en-US" dirty="0" err="1"/>
              <a:t>nghệ</a:t>
            </a:r>
            <a:r>
              <a:rPr lang="en-US" dirty="0"/>
              <a:t> </a:t>
            </a:r>
            <a:r>
              <a:rPr lang="en-US" dirty="0" err="1"/>
              <a:t>chính</a:t>
            </a:r>
            <a:r>
              <a:rPr lang="en-US" dirty="0"/>
              <a:t> </a:t>
            </a:r>
            <a:r>
              <a:rPr lang="en-US" dirty="0" err="1"/>
              <a:t>được</a:t>
            </a:r>
            <a:r>
              <a:rPr lang="en-US" dirty="0"/>
              <a:t> </a:t>
            </a:r>
            <a:r>
              <a:rPr lang="en-US" dirty="0" err="1"/>
              <a:t>sử</a:t>
            </a:r>
            <a:r>
              <a:rPr lang="en-US" dirty="0"/>
              <a:t> </a:t>
            </a:r>
            <a:r>
              <a:rPr lang="en-US" dirty="0" err="1"/>
              <a:t>dụng</a:t>
            </a:r>
            <a:r>
              <a:rPr lang="en-US" dirty="0"/>
              <a:t>:</a:t>
            </a:r>
            <a:endParaRPr lang="en-US" b="1" dirty="0">
              <a:latin typeface="Ubuntu"/>
              <a:ea typeface="Ubuntu"/>
              <a:cs typeface="Ubuntu"/>
              <a:sym typeface="Ubuntu"/>
            </a:endParaRPr>
          </a:p>
        </p:txBody>
      </p:sp>
      <p:sp>
        <p:nvSpPr>
          <p:cNvPr id="218" name="Google Shape;218;p34"/>
          <p:cNvSpPr txBox="1">
            <a:spLocks noGrp="1"/>
          </p:cNvSpPr>
          <p:nvPr>
            <p:ph type="subTitle" idx="2"/>
          </p:nvPr>
        </p:nvSpPr>
        <p:spPr>
          <a:xfrm>
            <a:off x="1199924" y="3921840"/>
            <a:ext cx="1853400" cy="4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Vue.js</a:t>
            </a:r>
          </a:p>
        </p:txBody>
      </p:sp>
      <p:sp>
        <p:nvSpPr>
          <p:cNvPr id="220" name="Google Shape;220;p34"/>
          <p:cNvSpPr txBox="1">
            <a:spLocks noGrp="1"/>
          </p:cNvSpPr>
          <p:nvPr>
            <p:ph type="subTitle" idx="4"/>
          </p:nvPr>
        </p:nvSpPr>
        <p:spPr>
          <a:xfrm>
            <a:off x="6091319" y="3922127"/>
            <a:ext cx="1853400" cy="4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Firebase</a:t>
            </a:r>
          </a:p>
        </p:txBody>
      </p:sp>
      <p:sp>
        <p:nvSpPr>
          <p:cNvPr id="222" name="Google Shape;222;p34"/>
          <p:cNvSpPr txBox="1">
            <a:spLocks noGrp="1"/>
          </p:cNvSpPr>
          <p:nvPr>
            <p:ph type="subTitle" idx="6"/>
          </p:nvPr>
        </p:nvSpPr>
        <p:spPr>
          <a:xfrm>
            <a:off x="3645300" y="3921840"/>
            <a:ext cx="1853400" cy="4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bg1"/>
                </a:solidFill>
              </a:rPr>
              <a:t>Socket.io</a:t>
            </a:r>
          </a:p>
        </p:txBody>
      </p:sp>
      <p:pic>
        <p:nvPicPr>
          <p:cNvPr id="14" name="Picture 6" descr="download logo firebase icon svg eps png psd ai vector color free - el fonts  vectors">
            <a:extLst>
              <a:ext uri="{FF2B5EF4-FFF2-40B4-BE49-F238E27FC236}">
                <a16:creationId xmlns:a16="http://schemas.microsoft.com/office/drawing/2014/main" id="{89B51410-DC7F-469D-ADB5-0CACE60E55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2641" y="2235462"/>
            <a:ext cx="1450757" cy="145075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4" descr="How PubNub Takes Socket.IO to the Next Level | PubNub">
            <a:extLst>
              <a:ext uri="{FF2B5EF4-FFF2-40B4-BE49-F238E27FC236}">
                <a16:creationId xmlns:a16="http://schemas.microsoft.com/office/drawing/2014/main" id="{934E238F-D985-4338-AEA7-101A25145B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10861" y="2296453"/>
            <a:ext cx="1322279" cy="132877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8114C74-4000-41A0-89B3-1D58E084CE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71061" y="2315776"/>
            <a:ext cx="1511126" cy="1309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617317"/>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18">
                                            <p:txEl>
                                              <p:pRg st="0" end="0"/>
                                            </p:txEl>
                                          </p:spTgt>
                                        </p:tgtEl>
                                        <p:attrNameLst>
                                          <p:attrName>style.visibility</p:attrName>
                                        </p:attrNameLst>
                                      </p:cBhvr>
                                      <p:to>
                                        <p:strVal val="visible"/>
                                      </p:to>
                                    </p:set>
                                    <p:anim calcmode="lin" valueType="num">
                                      <p:cBhvr additive="base">
                                        <p:cTn id="7" dur="500" fill="hold"/>
                                        <p:tgtEl>
                                          <p:spTgt spid="21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20">
                                            <p:txEl>
                                              <p:pRg st="0" end="0"/>
                                            </p:txEl>
                                          </p:spTgt>
                                        </p:tgtEl>
                                        <p:attrNameLst>
                                          <p:attrName>style.visibility</p:attrName>
                                        </p:attrNameLst>
                                      </p:cBhvr>
                                      <p:to>
                                        <p:strVal val="visible"/>
                                      </p:to>
                                    </p:set>
                                    <p:anim calcmode="lin" valueType="num">
                                      <p:cBhvr additive="base">
                                        <p:cTn id="13" dur="500" fill="hold"/>
                                        <p:tgtEl>
                                          <p:spTgt spid="22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20">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ppt_x"/>
                                          </p:val>
                                        </p:tav>
                                        <p:tav tm="100000">
                                          <p:val>
                                            <p:strVal val="#ppt_x"/>
                                          </p:val>
                                        </p:tav>
                                      </p:tavLst>
                                    </p:anim>
                                    <p:anim calcmode="lin" valueType="num">
                                      <p:cBhvr additive="base">
                                        <p:cTn id="1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222">
                                            <p:txEl>
                                              <p:pRg st="0" end="0"/>
                                            </p:txEl>
                                          </p:spTgt>
                                        </p:tgtEl>
                                        <p:attrNameLst>
                                          <p:attrName>style.visibility</p:attrName>
                                        </p:attrNameLst>
                                      </p:cBhvr>
                                      <p:to>
                                        <p:strVal val="visible"/>
                                      </p:to>
                                    </p:set>
                                    <p:anim calcmode="lin" valueType="num">
                                      <p:cBhvr additive="base">
                                        <p:cTn id="23" dur="500" fill="hold"/>
                                        <p:tgtEl>
                                          <p:spTgt spid="222">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222">
                                            <p:txEl>
                                              <p:pRg st="0" end="0"/>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ppt_x"/>
                                          </p:val>
                                        </p:tav>
                                        <p:tav tm="100000">
                                          <p:val>
                                            <p:strVal val="#ppt_x"/>
                                          </p:val>
                                        </p:tav>
                                      </p:tavLst>
                                    </p:anim>
                                    <p:anim calcmode="lin" valueType="num">
                                      <p:cBhvr additive="base">
                                        <p:cTn id="2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8" grpId="0" build="p"/>
      <p:bldP spid="220" grpId="0" build="p"/>
      <p:bldP spid="22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9"/>
        <p:cNvGrpSpPr/>
        <p:nvPr/>
      </p:nvGrpSpPr>
      <p:grpSpPr>
        <a:xfrm>
          <a:off x="0" y="0"/>
          <a:ext cx="0" cy="0"/>
          <a:chOff x="0" y="0"/>
          <a:chExt cx="0" cy="0"/>
        </a:xfrm>
      </p:grpSpPr>
      <p:sp>
        <p:nvSpPr>
          <p:cNvPr id="241" name="Google Shape;241;p37"/>
          <p:cNvSpPr txBox="1">
            <a:spLocks noGrp="1"/>
          </p:cNvSpPr>
          <p:nvPr>
            <p:ph type="title"/>
          </p:nvPr>
        </p:nvSpPr>
        <p:spPr>
          <a:xfrm>
            <a:off x="1134836" y="1069521"/>
            <a:ext cx="6972300" cy="101566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2000" dirty="0" err="1"/>
              <a:t>Đây</a:t>
            </a:r>
            <a:r>
              <a:rPr lang="en-US" sz="2000" dirty="0"/>
              <a:t> </a:t>
            </a:r>
            <a:r>
              <a:rPr lang="en-US" sz="2000" dirty="0" err="1"/>
              <a:t>là</a:t>
            </a:r>
            <a:r>
              <a:rPr lang="en-US" sz="2000" dirty="0"/>
              <a:t> </a:t>
            </a:r>
            <a:r>
              <a:rPr lang="en-US" sz="2000" dirty="0" err="1"/>
              <a:t>một</a:t>
            </a:r>
            <a:r>
              <a:rPr lang="en-US" sz="2000" dirty="0"/>
              <a:t> wed </a:t>
            </a:r>
            <a:r>
              <a:rPr lang="en-US" sz="2000" dirty="0" err="1"/>
              <a:t>trả</a:t>
            </a:r>
            <a:r>
              <a:rPr lang="en-US" sz="2000" dirty="0"/>
              <a:t> </a:t>
            </a:r>
            <a:r>
              <a:rPr lang="en-US" sz="2000" dirty="0" err="1"/>
              <a:t>lời</a:t>
            </a:r>
            <a:r>
              <a:rPr lang="en-US" sz="2000" dirty="0"/>
              <a:t> </a:t>
            </a:r>
            <a:r>
              <a:rPr lang="en-US" sz="2000" dirty="0" err="1"/>
              <a:t>câu</a:t>
            </a:r>
            <a:r>
              <a:rPr lang="en-US" sz="2000" dirty="0"/>
              <a:t> </a:t>
            </a:r>
            <a:r>
              <a:rPr lang="en-US" sz="2000" dirty="0" err="1"/>
              <a:t>hỏi</a:t>
            </a:r>
            <a:r>
              <a:rPr lang="en-US" sz="2000" dirty="0"/>
              <a:t> online </a:t>
            </a:r>
            <a:r>
              <a:rPr lang="en-US" sz="2000" dirty="0" err="1"/>
              <a:t>dựa</a:t>
            </a:r>
            <a:r>
              <a:rPr lang="en-US" sz="2000" dirty="0"/>
              <a:t> </a:t>
            </a:r>
            <a:r>
              <a:rPr lang="en-US" sz="2000" dirty="0" err="1"/>
              <a:t>trên</a:t>
            </a:r>
            <a:r>
              <a:rPr lang="en-US" sz="2000" dirty="0"/>
              <a:t> </a:t>
            </a:r>
            <a:r>
              <a:rPr lang="en-US" sz="2000" dirty="0" err="1"/>
              <a:t>một</a:t>
            </a:r>
            <a:r>
              <a:rPr lang="en-US" sz="2000" dirty="0"/>
              <a:t> </a:t>
            </a:r>
            <a:r>
              <a:rPr lang="en-US" sz="2000" dirty="0" err="1"/>
              <a:t>đoạn</a:t>
            </a:r>
            <a:r>
              <a:rPr lang="en-US" sz="2000" dirty="0"/>
              <a:t> </a:t>
            </a:r>
            <a:r>
              <a:rPr lang="en-US" sz="2000" dirty="0" err="1"/>
              <a:t>mã</a:t>
            </a:r>
            <a:r>
              <a:rPr lang="en-US" sz="2000" dirty="0"/>
              <a:t> </a:t>
            </a:r>
            <a:r>
              <a:rPr lang="en-US" sz="2000" dirty="0" err="1"/>
              <a:t>được</a:t>
            </a:r>
            <a:r>
              <a:rPr lang="en-US" sz="2000" dirty="0"/>
              <a:t> </a:t>
            </a:r>
            <a:r>
              <a:rPr lang="en-US" sz="2000" dirty="0" err="1"/>
              <a:t>cung</a:t>
            </a:r>
            <a:r>
              <a:rPr lang="en-US" sz="2000" dirty="0"/>
              <a:t> </a:t>
            </a:r>
            <a:r>
              <a:rPr lang="en-US" sz="2000" dirty="0" err="1"/>
              <a:t>cấp</a:t>
            </a:r>
            <a:r>
              <a:rPr lang="en-US" sz="2000" dirty="0"/>
              <a:t> </a:t>
            </a:r>
            <a:r>
              <a:rPr lang="en-US" sz="2000" dirty="0" err="1"/>
              <a:t>bởi</a:t>
            </a:r>
            <a:r>
              <a:rPr lang="en-US" sz="2000" dirty="0"/>
              <a:t> </a:t>
            </a:r>
            <a:r>
              <a:rPr lang="en-US" sz="2000" dirty="0" err="1"/>
              <a:t>người</a:t>
            </a:r>
            <a:r>
              <a:rPr lang="en-US" sz="2000" dirty="0"/>
              <a:t> </a:t>
            </a:r>
            <a:r>
              <a:rPr lang="en-US" sz="2000" dirty="0" err="1"/>
              <a:t>sáng</a:t>
            </a:r>
            <a:r>
              <a:rPr lang="en-US" sz="2000" dirty="0"/>
              <a:t> </a:t>
            </a:r>
            <a:r>
              <a:rPr lang="en-US" sz="2000" dirty="0" err="1"/>
              <a:t>tạo</a:t>
            </a:r>
            <a:r>
              <a:rPr lang="en-US" sz="2000" dirty="0"/>
              <a:t> </a:t>
            </a:r>
            <a:r>
              <a:rPr lang="en-US" sz="2000" dirty="0" err="1"/>
              <a:t>chẳng</a:t>
            </a:r>
            <a:r>
              <a:rPr lang="en-US" sz="2000" dirty="0"/>
              <a:t> </a:t>
            </a:r>
            <a:r>
              <a:rPr lang="en-US" sz="2000" dirty="0" err="1"/>
              <a:t>hạn</a:t>
            </a:r>
            <a:r>
              <a:rPr lang="en-US" sz="2000" dirty="0"/>
              <a:t> </a:t>
            </a:r>
            <a:r>
              <a:rPr lang="en-US" sz="2000" dirty="0" err="1"/>
              <a:t>như</a:t>
            </a:r>
            <a:r>
              <a:rPr lang="en-US" sz="2000" dirty="0"/>
              <a:t> admin</a:t>
            </a:r>
            <a:endParaRPr sz="2000" dirty="0"/>
          </a:p>
          <a:p>
            <a:pPr marL="0" lvl="0" indent="0" algn="ctr" rtl="0">
              <a:spcBef>
                <a:spcPts val="0"/>
              </a:spcBef>
              <a:spcAft>
                <a:spcPts val="0"/>
              </a:spcAft>
              <a:buClr>
                <a:schemeClr val="dk1"/>
              </a:buClr>
              <a:buSzPts val="1100"/>
              <a:buFont typeface="Arial"/>
              <a:buNone/>
            </a:pPr>
            <a:endParaRPr dirty="0"/>
          </a:p>
          <a:p>
            <a:pPr marL="0" lvl="0" indent="0" algn="ctr" rtl="0">
              <a:spcBef>
                <a:spcPts val="0"/>
              </a:spcBef>
              <a:spcAft>
                <a:spcPts val="0"/>
              </a:spcAft>
              <a:buNone/>
            </a:pPr>
            <a:endParaRPr dirty="0"/>
          </a:p>
        </p:txBody>
      </p:sp>
      <p:sp>
        <p:nvSpPr>
          <p:cNvPr id="6" name="TextBox 5">
            <a:extLst>
              <a:ext uri="{FF2B5EF4-FFF2-40B4-BE49-F238E27FC236}">
                <a16:creationId xmlns:a16="http://schemas.microsoft.com/office/drawing/2014/main" id="{69DC167C-5BF3-42E0-917C-640E1F6DCC76}"/>
              </a:ext>
            </a:extLst>
          </p:cNvPr>
          <p:cNvSpPr txBox="1"/>
          <p:nvPr/>
        </p:nvSpPr>
        <p:spPr>
          <a:xfrm>
            <a:off x="1628775" y="2286000"/>
            <a:ext cx="5984421" cy="1015663"/>
          </a:xfrm>
          <a:prstGeom prst="rect">
            <a:avLst/>
          </a:prstGeom>
          <a:noFill/>
        </p:spPr>
        <p:txBody>
          <a:bodyPr wrap="square" rtlCol="0">
            <a:spAutoFit/>
          </a:bodyPr>
          <a:lstStyle/>
          <a:p>
            <a:r>
              <a:rPr lang="en-US" sz="2000" dirty="0" err="1">
                <a:latin typeface="Josefin Slab Light" panose="020B0604020202020204" charset="0"/>
              </a:rPr>
              <a:t>Sẽ</a:t>
            </a:r>
            <a:r>
              <a:rPr lang="en-US" sz="2000" dirty="0">
                <a:latin typeface="Josefin Slab Light" panose="020B0604020202020204" charset="0"/>
              </a:rPr>
              <a:t> </a:t>
            </a:r>
            <a:r>
              <a:rPr lang="en-US" sz="2000" dirty="0" err="1">
                <a:latin typeface="Josefin Slab Light" panose="020B0604020202020204" charset="0"/>
              </a:rPr>
              <a:t>có</a:t>
            </a:r>
            <a:r>
              <a:rPr lang="en-US" sz="2000" dirty="0">
                <a:latin typeface="Josefin Slab Light" panose="020B0604020202020204" charset="0"/>
              </a:rPr>
              <a:t> </a:t>
            </a:r>
            <a:r>
              <a:rPr lang="en-US" sz="2000" dirty="0" err="1">
                <a:latin typeface="Josefin Slab Light" panose="020B0604020202020204" charset="0"/>
              </a:rPr>
              <a:t>hai</a:t>
            </a:r>
            <a:r>
              <a:rPr lang="en-US" sz="2000" dirty="0">
                <a:latin typeface="Josefin Slab Light" panose="020B0604020202020204" charset="0"/>
              </a:rPr>
              <a:t> </a:t>
            </a:r>
            <a:r>
              <a:rPr lang="en-US" sz="2000" dirty="0" err="1">
                <a:latin typeface="Josefin Slab Light" panose="020B0604020202020204" charset="0"/>
              </a:rPr>
              <a:t>quyền</a:t>
            </a:r>
            <a:r>
              <a:rPr lang="en-US" sz="2000" dirty="0">
                <a:latin typeface="Josefin Slab Light" panose="020B0604020202020204" charset="0"/>
              </a:rPr>
              <a:t> </a:t>
            </a:r>
            <a:r>
              <a:rPr lang="en-US" sz="2000" dirty="0" err="1">
                <a:latin typeface="Josefin Slab Light" panose="020B0604020202020204" charset="0"/>
              </a:rPr>
              <a:t>chính</a:t>
            </a:r>
            <a:r>
              <a:rPr lang="en-US" sz="2000" dirty="0">
                <a:latin typeface="Josefin Slab Light" panose="020B0604020202020204" charset="0"/>
              </a:rPr>
              <a:t> </a:t>
            </a:r>
            <a:r>
              <a:rPr lang="en-US" sz="2000" dirty="0" err="1">
                <a:latin typeface="Josefin Slab Light" panose="020B0604020202020204" charset="0"/>
              </a:rPr>
              <a:t>trong</a:t>
            </a:r>
            <a:r>
              <a:rPr lang="en-US" sz="2000" dirty="0">
                <a:latin typeface="Josefin Slab Light" panose="020B0604020202020204" charset="0"/>
              </a:rPr>
              <a:t> Web </a:t>
            </a:r>
            <a:r>
              <a:rPr lang="en-US" sz="2000" dirty="0" err="1">
                <a:latin typeface="Josefin Slab Light" panose="020B0604020202020204" charset="0"/>
              </a:rPr>
              <a:t>câu</a:t>
            </a:r>
            <a:r>
              <a:rPr lang="en-US" sz="2000" dirty="0">
                <a:latin typeface="Josefin Slab Light" panose="020B0604020202020204" charset="0"/>
              </a:rPr>
              <a:t> </a:t>
            </a:r>
            <a:r>
              <a:rPr lang="en-US" sz="2000" dirty="0" err="1">
                <a:latin typeface="Josefin Slab Light" panose="020B0604020202020204" charset="0"/>
              </a:rPr>
              <a:t>hỏi</a:t>
            </a:r>
            <a:r>
              <a:rPr lang="en-US" sz="2000" dirty="0">
                <a:latin typeface="Josefin Slab Light" panose="020B0604020202020204" charset="0"/>
              </a:rPr>
              <a:t> </a:t>
            </a:r>
            <a:r>
              <a:rPr lang="en-US" sz="2000" dirty="0" err="1">
                <a:latin typeface="Josefin Slab Light" panose="020B0604020202020204" charset="0"/>
              </a:rPr>
              <a:t>là</a:t>
            </a:r>
            <a:r>
              <a:rPr lang="en-US" sz="2000" dirty="0">
                <a:latin typeface="Josefin Slab Light" panose="020B0604020202020204" charset="0"/>
              </a:rPr>
              <a:t>:</a:t>
            </a:r>
          </a:p>
          <a:p>
            <a:pPr marL="342900" indent="-342900">
              <a:buFont typeface="+mj-lt"/>
              <a:buAutoNum type="arabicPeriod"/>
            </a:pPr>
            <a:r>
              <a:rPr lang="en-US" sz="2000" dirty="0">
                <a:latin typeface="Josefin Slab Light" panose="020B0604020202020204" charset="0"/>
              </a:rPr>
              <a:t>User ( </a:t>
            </a:r>
            <a:r>
              <a:rPr lang="en-US" sz="2000" dirty="0" err="1">
                <a:latin typeface="Josefin Slab Light" panose="020B0604020202020204" charset="0"/>
              </a:rPr>
              <a:t>người</a:t>
            </a:r>
            <a:r>
              <a:rPr lang="en-US" sz="2000" dirty="0">
                <a:latin typeface="Josefin Slab Light" panose="020B0604020202020204" charset="0"/>
              </a:rPr>
              <a:t> </a:t>
            </a:r>
            <a:r>
              <a:rPr lang="en-US" sz="2000" dirty="0" err="1">
                <a:latin typeface="Josefin Slab Light" panose="020B0604020202020204" charset="0"/>
              </a:rPr>
              <a:t>dùng</a:t>
            </a:r>
            <a:r>
              <a:rPr lang="en-US" sz="2000" dirty="0">
                <a:latin typeface="Josefin Slab Light" panose="020B0604020202020204" charset="0"/>
              </a:rPr>
              <a:t> </a:t>
            </a:r>
            <a:r>
              <a:rPr lang="en-US" sz="2000" dirty="0" err="1">
                <a:latin typeface="Josefin Slab Light" panose="020B0604020202020204" charset="0"/>
              </a:rPr>
              <a:t>trả</a:t>
            </a:r>
            <a:r>
              <a:rPr lang="en-US" sz="2000" dirty="0">
                <a:latin typeface="Josefin Slab Light" panose="020B0604020202020204" charset="0"/>
              </a:rPr>
              <a:t> </a:t>
            </a:r>
            <a:r>
              <a:rPr lang="en-US" sz="2000" dirty="0" err="1">
                <a:latin typeface="Josefin Slab Light" panose="020B0604020202020204" charset="0"/>
              </a:rPr>
              <a:t>lời</a:t>
            </a:r>
            <a:r>
              <a:rPr lang="en-US" sz="2000" dirty="0">
                <a:latin typeface="Josefin Slab Light" panose="020B0604020202020204" charset="0"/>
              </a:rPr>
              <a:t> </a:t>
            </a:r>
            <a:r>
              <a:rPr lang="en-US" sz="2000" dirty="0" err="1">
                <a:latin typeface="Josefin Slab Light" panose="020B0604020202020204" charset="0"/>
              </a:rPr>
              <a:t>câu</a:t>
            </a:r>
            <a:r>
              <a:rPr lang="en-US" sz="2000" dirty="0">
                <a:latin typeface="Josefin Slab Light" panose="020B0604020202020204" charset="0"/>
              </a:rPr>
              <a:t> </a:t>
            </a:r>
            <a:r>
              <a:rPr lang="en-US" sz="2000" dirty="0" err="1">
                <a:latin typeface="Josefin Slab Light" panose="020B0604020202020204" charset="0"/>
              </a:rPr>
              <a:t>hỏi</a:t>
            </a:r>
            <a:r>
              <a:rPr lang="en-US" sz="2000" dirty="0">
                <a:latin typeface="Josefin Slab Light" panose="020B0604020202020204" charset="0"/>
              </a:rPr>
              <a:t> )</a:t>
            </a:r>
          </a:p>
          <a:p>
            <a:pPr marL="342900" indent="-342900">
              <a:buFont typeface="+mj-lt"/>
              <a:buAutoNum type="arabicPeriod"/>
            </a:pPr>
            <a:r>
              <a:rPr lang="en-US" sz="2000" dirty="0">
                <a:latin typeface="Josefin Slab Light" panose="020B0604020202020204" charset="0"/>
              </a:rPr>
              <a:t>Admin (</a:t>
            </a:r>
            <a:r>
              <a:rPr lang="en-US" sz="2000" dirty="0" err="1">
                <a:latin typeface="Josefin Slab Light" panose="020B0604020202020204" charset="0"/>
              </a:rPr>
              <a:t>Người</a:t>
            </a:r>
            <a:r>
              <a:rPr lang="en-US" sz="2000" dirty="0">
                <a:latin typeface="Josefin Slab Light" panose="020B0604020202020204" charset="0"/>
              </a:rPr>
              <a:t> </a:t>
            </a:r>
            <a:r>
              <a:rPr lang="en-US" sz="2000" dirty="0" err="1">
                <a:latin typeface="Josefin Slab Light" panose="020B0604020202020204" charset="0"/>
              </a:rPr>
              <a:t>sáng</a:t>
            </a:r>
            <a:r>
              <a:rPr lang="en-US" sz="2000" dirty="0">
                <a:latin typeface="Josefin Slab Light" panose="020B0604020202020204" charset="0"/>
              </a:rPr>
              <a:t> </a:t>
            </a:r>
            <a:r>
              <a:rPr lang="en-US" sz="2000" dirty="0" err="1">
                <a:latin typeface="Josefin Slab Light" panose="020B0604020202020204" charset="0"/>
              </a:rPr>
              <a:t>tạo</a:t>
            </a:r>
            <a:r>
              <a:rPr lang="en-US" sz="2000" dirty="0">
                <a:latin typeface="Josefin Slab Light" panose="020B0604020202020204" charset="0"/>
              </a:rPr>
              <a:t> </a:t>
            </a:r>
            <a:r>
              <a:rPr lang="en-US" sz="2000" dirty="0" err="1">
                <a:latin typeface="Josefin Slab Light" panose="020B0604020202020204" charset="0"/>
              </a:rPr>
              <a:t>câu</a:t>
            </a:r>
            <a:r>
              <a:rPr lang="en-US" sz="2000" dirty="0">
                <a:latin typeface="Josefin Slab Light" panose="020B0604020202020204" charset="0"/>
              </a:rPr>
              <a:t> </a:t>
            </a:r>
            <a:r>
              <a:rPr lang="en-US" sz="2000" dirty="0" err="1">
                <a:latin typeface="Josefin Slab Light" panose="020B0604020202020204" charset="0"/>
              </a:rPr>
              <a:t>hỏi</a:t>
            </a:r>
            <a:r>
              <a:rPr lang="en-US" sz="2000" dirty="0">
                <a:latin typeface="Josefin Slab Light" panose="020B0604020202020204" charset="0"/>
              </a:rPr>
              <a:t>)</a:t>
            </a: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1"/>
                                        </p:tgtEl>
                                        <p:attrNameLst>
                                          <p:attrName>style.visibility</p:attrName>
                                        </p:attrNameLst>
                                      </p:cBhvr>
                                      <p:to>
                                        <p:strVal val="visible"/>
                                      </p:to>
                                    </p:set>
                                    <p:anim calcmode="lin" valueType="num">
                                      <p:cBhvr additive="base">
                                        <p:cTn id="7" dur="500" fill="hold"/>
                                        <p:tgtEl>
                                          <p:spTgt spid="241"/>
                                        </p:tgtEl>
                                        <p:attrNameLst>
                                          <p:attrName>ppt_x</p:attrName>
                                        </p:attrNameLst>
                                      </p:cBhvr>
                                      <p:tavLst>
                                        <p:tav tm="0">
                                          <p:val>
                                            <p:strVal val="#ppt_x"/>
                                          </p:val>
                                        </p:tav>
                                        <p:tav tm="100000">
                                          <p:val>
                                            <p:strVal val="#ppt_x"/>
                                          </p:val>
                                        </p:tav>
                                      </p:tavLst>
                                    </p:anim>
                                    <p:anim calcmode="lin" valueType="num">
                                      <p:cBhvr additive="base">
                                        <p:cTn id="8" dur="500" fill="hold"/>
                                        <p:tgtEl>
                                          <p:spTgt spid="24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1"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4"/>
        <p:cNvGrpSpPr/>
        <p:nvPr/>
      </p:nvGrpSpPr>
      <p:grpSpPr>
        <a:xfrm>
          <a:off x="0" y="0"/>
          <a:ext cx="0" cy="0"/>
          <a:chOff x="0" y="0"/>
          <a:chExt cx="0" cy="0"/>
        </a:xfrm>
      </p:grpSpPr>
      <p:sp>
        <p:nvSpPr>
          <p:cNvPr id="235" name="Google Shape;235;p36"/>
          <p:cNvSpPr txBox="1">
            <a:spLocks noGrp="1"/>
          </p:cNvSpPr>
          <p:nvPr>
            <p:ph type="title"/>
          </p:nvPr>
        </p:nvSpPr>
        <p:spPr>
          <a:xfrm>
            <a:off x="532050" y="1816600"/>
            <a:ext cx="8079900" cy="150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1. </a:t>
            </a:r>
            <a:r>
              <a:rPr lang="en-US" dirty="0" err="1"/>
              <a:t>Chức</a:t>
            </a:r>
            <a:r>
              <a:rPr lang="en-US" dirty="0"/>
              <a:t> </a:t>
            </a:r>
            <a:r>
              <a:rPr lang="en-US" dirty="0" err="1"/>
              <a:t>Năng</a:t>
            </a:r>
            <a:r>
              <a:rPr lang="en-US" dirty="0"/>
              <a:t> </a:t>
            </a:r>
            <a:r>
              <a:rPr lang="en-US" dirty="0" err="1"/>
              <a:t>Và</a:t>
            </a:r>
            <a:r>
              <a:rPr lang="en-US" dirty="0"/>
              <a:t> </a:t>
            </a:r>
            <a:r>
              <a:rPr lang="en-US" dirty="0" err="1"/>
              <a:t>Quyền</a:t>
            </a:r>
            <a:r>
              <a:rPr lang="en-US" dirty="0"/>
              <a:t>  </a:t>
            </a:r>
            <a:r>
              <a:rPr lang="en-US" dirty="0" err="1"/>
              <a:t>Của</a:t>
            </a:r>
            <a:r>
              <a:rPr lang="en-US" dirty="0"/>
              <a:t> </a:t>
            </a:r>
            <a:r>
              <a:rPr lang="es" dirty="0">
                <a:solidFill>
                  <a:srgbClr val="00DEBA"/>
                </a:solidFill>
              </a:rPr>
              <a:t>User</a:t>
            </a:r>
            <a:endParaRPr dirty="0"/>
          </a:p>
        </p:txBody>
      </p:sp>
    </p:spTree>
  </p:cSld>
  <p:clrMapOvr>
    <a:masterClrMapping/>
  </p:clrMapOvr>
  <p:transition spd="slow">
    <p:push dir="d"/>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BBBC5-3A42-4FBC-B1DD-03FECC9D455C}"/>
              </a:ext>
            </a:extLst>
          </p:cNvPr>
          <p:cNvSpPr>
            <a:spLocks noGrp="1"/>
          </p:cNvSpPr>
          <p:nvPr>
            <p:ph type="title"/>
          </p:nvPr>
        </p:nvSpPr>
        <p:spPr>
          <a:xfrm>
            <a:off x="592950" y="2434582"/>
            <a:ext cx="7729500" cy="950400"/>
          </a:xfrm>
        </p:spPr>
        <p:txBody>
          <a:bodyPr/>
          <a:lstStyle/>
          <a:p>
            <a:r>
              <a:rPr lang="en-US" sz="3600" dirty="0" err="1"/>
              <a:t>Màn</a:t>
            </a:r>
            <a:r>
              <a:rPr lang="en-US" sz="3600" dirty="0"/>
              <a:t> </a:t>
            </a:r>
            <a:r>
              <a:rPr lang="en-US" sz="3600" dirty="0" err="1"/>
              <a:t>Hình</a:t>
            </a:r>
            <a:r>
              <a:rPr lang="en-US" sz="3600" dirty="0"/>
              <a:t> </a:t>
            </a:r>
            <a:r>
              <a:rPr lang="en-US" sz="3600" dirty="0" err="1"/>
              <a:t>giao</a:t>
            </a:r>
            <a:r>
              <a:rPr lang="en-US" sz="3600" dirty="0"/>
              <a:t> </a:t>
            </a:r>
            <a:r>
              <a:rPr lang="en-US" sz="3600" dirty="0" err="1"/>
              <a:t>diện</a:t>
            </a:r>
            <a:r>
              <a:rPr lang="en-US" sz="3600" dirty="0"/>
              <a:t> </a:t>
            </a:r>
            <a:r>
              <a:rPr lang="en-US" sz="3600" dirty="0" err="1"/>
              <a:t>của</a:t>
            </a:r>
            <a:r>
              <a:rPr lang="en-US" sz="3600" dirty="0"/>
              <a:t> User:</a:t>
            </a:r>
            <a:br>
              <a:rPr lang="en-US" dirty="0"/>
            </a:br>
            <a:endParaRPr lang="en-US" dirty="0"/>
          </a:p>
        </p:txBody>
      </p:sp>
      <p:sp>
        <p:nvSpPr>
          <p:cNvPr id="4" name="Subtitle 3">
            <a:extLst>
              <a:ext uri="{FF2B5EF4-FFF2-40B4-BE49-F238E27FC236}">
                <a16:creationId xmlns:a16="http://schemas.microsoft.com/office/drawing/2014/main" id="{225436D5-83F5-46D7-99DA-734E5B7907EC}"/>
              </a:ext>
            </a:extLst>
          </p:cNvPr>
          <p:cNvSpPr>
            <a:spLocks noGrp="1"/>
          </p:cNvSpPr>
          <p:nvPr>
            <p:ph type="subTitle" idx="1"/>
          </p:nvPr>
        </p:nvSpPr>
        <p:spPr>
          <a:xfrm>
            <a:off x="736500" y="225403"/>
            <a:ext cx="7442400" cy="1399290"/>
          </a:xfrm>
        </p:spPr>
        <p:txBody>
          <a:bodyPr/>
          <a:lstStyle/>
          <a:p>
            <a:endParaRPr lang="en-US" dirty="0"/>
          </a:p>
        </p:txBody>
      </p:sp>
      <p:pic>
        <p:nvPicPr>
          <p:cNvPr id="5" name="Quiz App - Personal - Microsoft​ Edge 2021-06-18 12-46-49">
            <a:hlinkClick r:id="" action="ppaction://media"/>
            <a:extLst>
              <a:ext uri="{FF2B5EF4-FFF2-40B4-BE49-F238E27FC236}">
                <a16:creationId xmlns:a16="http://schemas.microsoft.com/office/drawing/2014/main" id="{B0192259-5B8E-4B12-AFC5-60C881EADDE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213156" cy="5143500"/>
          </a:xfrm>
          <a:prstGeom prst="rect">
            <a:avLst/>
          </a:prstGeom>
        </p:spPr>
      </p:pic>
    </p:spTree>
    <p:extLst>
      <p:ext uri="{BB962C8B-B14F-4D97-AF65-F5344CB8AC3E}">
        <p14:creationId xmlns:p14="http://schemas.microsoft.com/office/powerpoint/2010/main" val="13320266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8" fill="hold" display="0">
                  <p:stCondLst>
                    <p:cond delay="indefinite"/>
                  </p:stCondLst>
                </p:cTn>
                <p:tgtEl>
                  <p:spTgt spid="5"/>
                </p:tgtEl>
              </p:cMediaNode>
            </p:video>
          </p:childTnLst>
        </p:cTn>
      </p:par>
    </p:tnLst>
    <p:bldLst>
      <p:bldP spid="3" grpId="0"/>
      <p:bldP spid="3" grpId="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DEBA"/>
        </a:solidFill>
        <a:effectLst/>
      </p:bgPr>
    </p:bg>
    <p:spTree>
      <p:nvGrpSpPr>
        <p:cNvPr id="1" name="Shape 245"/>
        <p:cNvGrpSpPr/>
        <p:nvPr/>
      </p:nvGrpSpPr>
      <p:grpSpPr>
        <a:xfrm>
          <a:off x="0" y="0"/>
          <a:ext cx="0" cy="0"/>
          <a:chOff x="0" y="0"/>
          <a:chExt cx="0" cy="0"/>
        </a:xfrm>
      </p:grpSpPr>
      <p:sp>
        <p:nvSpPr>
          <p:cNvPr id="246" name="Google Shape;246;p38"/>
          <p:cNvSpPr/>
          <p:nvPr/>
        </p:nvSpPr>
        <p:spPr>
          <a:xfrm>
            <a:off x="1171500" y="1740600"/>
            <a:ext cx="6819900" cy="16623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3F3"/>
              </a:solidFill>
            </a:endParaRPr>
          </a:p>
        </p:txBody>
      </p:sp>
      <p:sp>
        <p:nvSpPr>
          <p:cNvPr id="247" name="Google Shape;247;p38"/>
          <p:cNvSpPr txBox="1">
            <a:spLocks noGrp="1"/>
          </p:cNvSpPr>
          <p:nvPr>
            <p:ph type="title"/>
          </p:nvPr>
        </p:nvSpPr>
        <p:spPr>
          <a:xfrm>
            <a:off x="1107835" y="2046269"/>
            <a:ext cx="6928329" cy="130869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s" sz="4400" dirty="0"/>
              <a:t>Màn hình Trả lời chưa được bắt đầu:</a:t>
            </a:r>
            <a:endParaRPr sz="4400" b="1" dirty="0">
              <a:solidFill>
                <a:srgbClr val="00DEBA"/>
              </a:solidFill>
              <a:latin typeface="Ubuntu"/>
              <a:ea typeface="Ubuntu"/>
              <a:cs typeface="Ubuntu"/>
              <a:sym typeface="Ubuntu"/>
            </a:endParaRPr>
          </a:p>
        </p:txBody>
      </p:sp>
      <p:sp>
        <p:nvSpPr>
          <p:cNvPr id="248" name="Google Shape;248;p38"/>
          <p:cNvSpPr txBox="1">
            <a:spLocks noGrp="1"/>
          </p:cNvSpPr>
          <p:nvPr>
            <p:ph type="subTitle" idx="1"/>
          </p:nvPr>
        </p:nvSpPr>
        <p:spPr>
          <a:xfrm>
            <a:off x="1171500" y="2154560"/>
            <a:ext cx="7442400" cy="11451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2000" dirty="0" err="1"/>
              <a:t>Đầu</a:t>
            </a:r>
            <a:r>
              <a:rPr lang="en-US" sz="2000" dirty="0"/>
              <a:t> </a:t>
            </a:r>
            <a:r>
              <a:rPr lang="en-US" sz="2000" dirty="0" err="1"/>
              <a:t>tiên</a:t>
            </a:r>
            <a:r>
              <a:rPr lang="en-US" sz="2000" dirty="0"/>
              <a:t> </a:t>
            </a:r>
            <a:r>
              <a:rPr lang="en-US" sz="2000" dirty="0" err="1"/>
              <a:t>người</a:t>
            </a:r>
            <a:r>
              <a:rPr lang="en-US" sz="2000" dirty="0"/>
              <a:t> </a:t>
            </a:r>
            <a:r>
              <a:rPr lang="en-US" sz="2000" dirty="0" err="1"/>
              <a:t>dùng</a:t>
            </a:r>
            <a:r>
              <a:rPr lang="en-US" sz="2000" dirty="0"/>
              <a:t> </a:t>
            </a:r>
            <a:r>
              <a:rPr lang="en-US" sz="2000" dirty="0" err="1"/>
              <a:t>sẽ</a:t>
            </a:r>
            <a:r>
              <a:rPr lang="en-US" sz="2000" dirty="0"/>
              <a:t> </a:t>
            </a:r>
            <a:r>
              <a:rPr lang="en-US" sz="2000" dirty="0" err="1"/>
              <a:t>nhập</a:t>
            </a:r>
            <a:r>
              <a:rPr lang="en-US" sz="2000" dirty="0"/>
              <a:t> </a:t>
            </a:r>
            <a:r>
              <a:rPr lang="en-US" sz="2000" dirty="0" err="1"/>
              <a:t>đoạn</a:t>
            </a:r>
            <a:r>
              <a:rPr lang="en-US" sz="2000" dirty="0"/>
              <a:t> </a:t>
            </a:r>
            <a:r>
              <a:rPr lang="en-US" sz="2000" dirty="0" err="1"/>
              <a:t>mã</a:t>
            </a:r>
            <a:r>
              <a:rPr lang="en-US" sz="2000" dirty="0"/>
              <a:t> do Admin </a:t>
            </a:r>
            <a:r>
              <a:rPr lang="en-US" sz="2000" dirty="0" err="1"/>
              <a:t>cấp</a:t>
            </a:r>
            <a:endParaRPr lang="en-US" sz="2000" dirty="0"/>
          </a:p>
          <a:p>
            <a:pPr marL="285750" lvl="0" indent="-285750" algn="l" rtl="0">
              <a:spcBef>
                <a:spcPts val="0"/>
              </a:spcBef>
              <a:spcAft>
                <a:spcPts val="0"/>
              </a:spcAft>
              <a:buFont typeface="Arial" panose="020B0604020202020204" pitchFamily="34" charset="0"/>
              <a:buChar char="•"/>
            </a:pPr>
            <a:r>
              <a:rPr lang="en-US" sz="2000" dirty="0" err="1"/>
              <a:t>Đặt</a:t>
            </a:r>
            <a:r>
              <a:rPr lang="en-US" sz="2000" dirty="0"/>
              <a:t> </a:t>
            </a:r>
            <a:r>
              <a:rPr lang="en-US" sz="2000" dirty="0" err="1"/>
              <a:t>tên</a:t>
            </a:r>
            <a:r>
              <a:rPr lang="en-US" sz="2000" dirty="0"/>
              <a:t> </a:t>
            </a:r>
            <a:r>
              <a:rPr lang="en-US" sz="2000" dirty="0" err="1"/>
              <a:t>để</a:t>
            </a:r>
            <a:r>
              <a:rPr lang="en-US" sz="2000" dirty="0"/>
              <a:t> </a:t>
            </a:r>
            <a:r>
              <a:rPr lang="en-US" sz="2000" dirty="0" err="1"/>
              <a:t>tham</a:t>
            </a:r>
            <a:r>
              <a:rPr lang="en-US" sz="2000" dirty="0"/>
              <a:t> </a:t>
            </a:r>
            <a:r>
              <a:rPr lang="en-US" sz="2000" dirty="0" err="1"/>
              <a:t>gia</a:t>
            </a:r>
            <a:r>
              <a:rPr lang="en-US" sz="2000" dirty="0"/>
              <a:t> </a:t>
            </a:r>
            <a:r>
              <a:rPr lang="en-US" sz="2000" dirty="0" err="1"/>
              <a:t>trả</a:t>
            </a:r>
            <a:r>
              <a:rPr lang="en-US" sz="2000" dirty="0"/>
              <a:t> </a:t>
            </a:r>
            <a:r>
              <a:rPr lang="en-US" sz="2000" dirty="0" err="1"/>
              <a:t>lời</a:t>
            </a:r>
            <a:endParaRPr lang="en-US" sz="2000" dirty="0"/>
          </a:p>
          <a:p>
            <a:pPr marL="285750" lvl="0" indent="-285750" algn="l" rtl="0">
              <a:spcBef>
                <a:spcPts val="0"/>
              </a:spcBef>
              <a:spcAft>
                <a:spcPts val="0"/>
              </a:spcAft>
              <a:buFont typeface="Arial" panose="020B0604020202020204" pitchFamily="34" charset="0"/>
              <a:buChar char="•"/>
            </a:pPr>
            <a:r>
              <a:rPr lang="en-US" sz="2000" dirty="0" err="1"/>
              <a:t>Đợi</a:t>
            </a:r>
            <a:r>
              <a:rPr lang="en-US" sz="2000" dirty="0"/>
              <a:t> Admin </a:t>
            </a:r>
            <a:r>
              <a:rPr lang="en-US" sz="2000" dirty="0" err="1"/>
              <a:t>bắt</a:t>
            </a:r>
            <a:r>
              <a:rPr lang="en-US" sz="2000" dirty="0"/>
              <a:t> </a:t>
            </a:r>
            <a:r>
              <a:rPr lang="en-US" sz="2000" dirty="0" err="1"/>
              <a:t>đầu</a:t>
            </a:r>
            <a:r>
              <a:rPr lang="en-US" sz="2000" dirty="0"/>
              <a:t> </a:t>
            </a:r>
            <a:r>
              <a:rPr lang="en-US" sz="2000" dirty="0" err="1"/>
              <a:t>bộ</a:t>
            </a:r>
            <a:r>
              <a:rPr lang="en-US" sz="2000" dirty="0"/>
              <a:t> </a:t>
            </a:r>
            <a:r>
              <a:rPr lang="en-US" sz="2000" dirty="0" err="1"/>
              <a:t>câu</a:t>
            </a:r>
            <a:r>
              <a:rPr lang="en-US" sz="2000" dirty="0"/>
              <a:t> </a:t>
            </a:r>
            <a:r>
              <a:rPr lang="en-US" sz="2000" dirty="0" err="1"/>
              <a:t>hỏi</a:t>
            </a:r>
            <a:endParaRPr sz="2000" dirty="0"/>
          </a:p>
        </p:txBody>
      </p:sp>
      <p:pic>
        <p:nvPicPr>
          <p:cNvPr id="3" name="Quiz App and 1 more page - Personal - Microsoft​ Edge 2021-06-18 12-50-35">
            <a:hlinkClick r:id="" action="ppaction://media"/>
            <a:extLst>
              <a:ext uri="{FF2B5EF4-FFF2-40B4-BE49-F238E27FC236}">
                <a16:creationId xmlns:a16="http://schemas.microsoft.com/office/drawing/2014/main" id="{3A50C6C9-0BD7-4378-9C41-354C05EA356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 y="0"/>
            <a:ext cx="9144000" cy="5208814"/>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7"/>
                                        </p:tgtEl>
                                        <p:attrNameLst>
                                          <p:attrName>style.visibility</p:attrName>
                                        </p:attrNameLst>
                                      </p:cBhvr>
                                      <p:to>
                                        <p:strVal val="visible"/>
                                      </p:to>
                                    </p:set>
                                    <p:animEffect transition="in" filter="fade">
                                      <p:cBhvr>
                                        <p:cTn id="7" dur="500"/>
                                        <p:tgtEl>
                                          <p:spTgt spid="24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grpId="1" nodeType="clickEffect">
                                  <p:stCondLst>
                                    <p:cond delay="0"/>
                                  </p:stCondLst>
                                  <p:childTnLst>
                                    <p:anim calcmode="lin" valueType="num">
                                      <p:cBhvr additive="base">
                                        <p:cTn id="11" dur="500"/>
                                        <p:tgtEl>
                                          <p:spTgt spid="247"/>
                                        </p:tgtEl>
                                        <p:attrNameLst>
                                          <p:attrName>ppt_x</p:attrName>
                                        </p:attrNameLst>
                                      </p:cBhvr>
                                      <p:tavLst>
                                        <p:tav tm="0">
                                          <p:val>
                                            <p:strVal val="ppt_x"/>
                                          </p:val>
                                        </p:tav>
                                        <p:tav tm="100000">
                                          <p:val>
                                            <p:strVal val="ppt_x"/>
                                          </p:val>
                                        </p:tav>
                                      </p:tavLst>
                                    </p:anim>
                                    <p:anim calcmode="lin" valueType="num">
                                      <p:cBhvr additive="base">
                                        <p:cTn id="12" dur="500"/>
                                        <p:tgtEl>
                                          <p:spTgt spid="247"/>
                                        </p:tgtEl>
                                        <p:attrNameLst>
                                          <p:attrName>ppt_y</p:attrName>
                                        </p:attrNameLst>
                                      </p:cBhvr>
                                      <p:tavLst>
                                        <p:tav tm="0">
                                          <p:val>
                                            <p:strVal val="ppt_y"/>
                                          </p:val>
                                        </p:tav>
                                        <p:tav tm="100000">
                                          <p:val>
                                            <p:strVal val="1+ppt_h/2"/>
                                          </p:val>
                                        </p:tav>
                                      </p:tavLst>
                                    </p:anim>
                                    <p:set>
                                      <p:cBhvr>
                                        <p:cTn id="13" dur="1" fill="hold">
                                          <p:stCondLst>
                                            <p:cond delay="499"/>
                                          </p:stCondLst>
                                        </p:cTn>
                                        <p:tgtEl>
                                          <p:spTgt spid="247"/>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48">
                                            <p:txEl>
                                              <p:pRg st="0" end="0"/>
                                            </p:txEl>
                                          </p:spTgt>
                                        </p:tgtEl>
                                        <p:attrNameLst>
                                          <p:attrName>style.visibility</p:attrName>
                                        </p:attrNameLst>
                                      </p:cBhvr>
                                      <p:to>
                                        <p:strVal val="visible"/>
                                      </p:to>
                                    </p:set>
                                    <p:animEffect transition="in" filter="fade">
                                      <p:cBhvr>
                                        <p:cTn id="18" dur="500"/>
                                        <p:tgtEl>
                                          <p:spTgt spid="248">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48">
                                            <p:txEl>
                                              <p:pRg st="1" end="1"/>
                                            </p:txEl>
                                          </p:spTgt>
                                        </p:tgtEl>
                                        <p:attrNameLst>
                                          <p:attrName>style.visibility</p:attrName>
                                        </p:attrNameLst>
                                      </p:cBhvr>
                                      <p:to>
                                        <p:strVal val="visible"/>
                                      </p:to>
                                    </p:set>
                                    <p:animEffect transition="in" filter="fade">
                                      <p:cBhvr>
                                        <p:cTn id="23" dur="500"/>
                                        <p:tgtEl>
                                          <p:spTgt spid="248">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48">
                                            <p:txEl>
                                              <p:pRg st="2" end="2"/>
                                            </p:txEl>
                                          </p:spTgt>
                                        </p:tgtEl>
                                        <p:attrNameLst>
                                          <p:attrName>style.visibility</p:attrName>
                                        </p:attrNameLst>
                                      </p:cBhvr>
                                      <p:to>
                                        <p:strVal val="visible"/>
                                      </p:to>
                                    </p:set>
                                    <p:animEffect transition="in" filter="fade">
                                      <p:cBhvr>
                                        <p:cTn id="28" dur="500"/>
                                        <p:tgtEl>
                                          <p:spTgt spid="248">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248">
                                            <p:txEl>
                                              <p:pRg st="0" end="0"/>
                                            </p:txEl>
                                          </p:spTgt>
                                        </p:tgtEl>
                                      </p:cBhvr>
                                    </p:animEffect>
                                    <p:set>
                                      <p:cBhvr>
                                        <p:cTn id="33" dur="1" fill="hold">
                                          <p:stCondLst>
                                            <p:cond delay="499"/>
                                          </p:stCondLst>
                                        </p:cTn>
                                        <p:tgtEl>
                                          <p:spTgt spid="248">
                                            <p:txEl>
                                              <p:pRg st="0" end="0"/>
                                            </p:txEl>
                                          </p:spTgt>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grpId="1" nodeType="clickEffect">
                                  <p:stCondLst>
                                    <p:cond delay="0"/>
                                  </p:stCondLst>
                                  <p:childTnLst>
                                    <p:animEffect transition="out" filter="fade">
                                      <p:cBhvr>
                                        <p:cTn id="37" dur="500"/>
                                        <p:tgtEl>
                                          <p:spTgt spid="248">
                                            <p:txEl>
                                              <p:pRg st="1" end="1"/>
                                            </p:txEl>
                                          </p:spTgt>
                                        </p:tgtEl>
                                      </p:cBhvr>
                                    </p:animEffect>
                                    <p:set>
                                      <p:cBhvr>
                                        <p:cTn id="38" dur="1" fill="hold">
                                          <p:stCondLst>
                                            <p:cond delay="499"/>
                                          </p:stCondLst>
                                        </p:cTn>
                                        <p:tgtEl>
                                          <p:spTgt spid="248">
                                            <p:txEl>
                                              <p:pRg st="1" end="1"/>
                                            </p:txEl>
                                          </p:spTgt>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xit" presetSubtype="0" fill="hold" grpId="1" nodeType="clickEffect">
                                  <p:stCondLst>
                                    <p:cond delay="0"/>
                                  </p:stCondLst>
                                  <p:childTnLst>
                                    <p:animEffect transition="out" filter="fade">
                                      <p:cBhvr>
                                        <p:cTn id="42" dur="500"/>
                                        <p:tgtEl>
                                          <p:spTgt spid="248">
                                            <p:txEl>
                                              <p:pRg st="2" end="2"/>
                                            </p:txEl>
                                          </p:spTgt>
                                        </p:tgtEl>
                                      </p:cBhvr>
                                    </p:animEffect>
                                    <p:set>
                                      <p:cBhvr>
                                        <p:cTn id="43" dur="1" fill="hold">
                                          <p:stCondLst>
                                            <p:cond delay="499"/>
                                          </p:stCondLst>
                                        </p:cTn>
                                        <p:tgtEl>
                                          <p:spTgt spid="248">
                                            <p:txEl>
                                              <p:pRg st="2" end="2"/>
                                            </p:txEl>
                                          </p:spTgt>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
                                        </p:tgtEl>
                                        <p:attrNameLst>
                                          <p:attrName>style.visibility</p:attrName>
                                        </p:attrNameLst>
                                      </p:cBhvr>
                                      <p:to>
                                        <p:strVal val="visible"/>
                                      </p:to>
                                    </p:set>
                                    <p:animEffect transition="in" filter="fade">
                                      <p:cBhvr>
                                        <p:cTn id="4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9" fill="hold" display="0">
                  <p:stCondLst>
                    <p:cond delay="indefinite"/>
                  </p:stCondLst>
                </p:cTn>
                <p:tgtEl>
                  <p:spTgt spid="3"/>
                </p:tgtEl>
              </p:cMediaNode>
            </p:video>
          </p:childTnLst>
        </p:cTn>
      </p:par>
    </p:tnLst>
    <p:bldLst>
      <p:bldP spid="247" grpId="0"/>
      <p:bldP spid="247" grpId="1"/>
      <p:bldP spid="248" grpId="0" build="p"/>
      <p:bldP spid="248" grpI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36E5047-D4E3-4D19-83BC-E3A7B7F6F4DA}"/>
              </a:ext>
            </a:extLst>
          </p:cNvPr>
          <p:cNvSpPr>
            <a:spLocks noGrp="1"/>
          </p:cNvSpPr>
          <p:nvPr>
            <p:ph type="title"/>
          </p:nvPr>
        </p:nvSpPr>
        <p:spPr>
          <a:xfrm>
            <a:off x="1284353" y="2105550"/>
            <a:ext cx="6575293" cy="932400"/>
          </a:xfrm>
        </p:spPr>
        <p:txBody>
          <a:bodyPr/>
          <a:lstStyle/>
          <a:p>
            <a:pPr algn="l"/>
            <a:r>
              <a:rPr lang="en-US" dirty="0" err="1"/>
              <a:t>Màn</a:t>
            </a:r>
            <a:r>
              <a:rPr lang="en-US" dirty="0"/>
              <a:t> </a:t>
            </a:r>
            <a:r>
              <a:rPr lang="en-US" dirty="0" err="1"/>
              <a:t>hình</a:t>
            </a:r>
            <a:r>
              <a:rPr lang="en-US" dirty="0"/>
              <a:t> </a:t>
            </a:r>
            <a:r>
              <a:rPr lang="en-US" dirty="0" err="1"/>
              <a:t>Trả</a:t>
            </a:r>
            <a:r>
              <a:rPr lang="en-US" dirty="0"/>
              <a:t> </a:t>
            </a:r>
            <a:r>
              <a:rPr lang="en-US" dirty="0" err="1"/>
              <a:t>lời</a:t>
            </a:r>
            <a:r>
              <a:rPr lang="en-US" dirty="0"/>
              <a:t> </a:t>
            </a:r>
            <a:r>
              <a:rPr lang="en-US" dirty="0" err="1"/>
              <a:t>bắt</a:t>
            </a:r>
            <a:r>
              <a:rPr lang="en-US" dirty="0"/>
              <a:t> </a:t>
            </a:r>
            <a:r>
              <a:rPr lang="en-US" dirty="0" err="1"/>
              <a:t>đầu</a:t>
            </a:r>
            <a:r>
              <a:rPr lang="en-US" dirty="0"/>
              <a:t>: </a:t>
            </a:r>
          </a:p>
        </p:txBody>
      </p:sp>
      <p:sp>
        <p:nvSpPr>
          <p:cNvPr id="7" name="Subtitle 6">
            <a:extLst>
              <a:ext uri="{FF2B5EF4-FFF2-40B4-BE49-F238E27FC236}">
                <a16:creationId xmlns:a16="http://schemas.microsoft.com/office/drawing/2014/main" id="{D65D7C45-774B-4448-8F87-E4D364F6CF4D}"/>
              </a:ext>
            </a:extLst>
          </p:cNvPr>
          <p:cNvSpPr>
            <a:spLocks noGrp="1"/>
          </p:cNvSpPr>
          <p:nvPr>
            <p:ph type="subTitle" idx="1"/>
          </p:nvPr>
        </p:nvSpPr>
        <p:spPr>
          <a:xfrm>
            <a:off x="1213436" y="1999200"/>
            <a:ext cx="6665100" cy="1145100"/>
          </a:xfrm>
        </p:spPr>
        <p:txBody>
          <a:bodyPr/>
          <a:lstStyle/>
          <a:p>
            <a:pPr algn="l">
              <a:buFont typeface="Arial" panose="020B0604020202020204" pitchFamily="34" charset="0"/>
              <a:buChar char="•"/>
            </a:pPr>
            <a:r>
              <a:rPr lang="en-US" dirty="0"/>
              <a:t>Khi </a:t>
            </a:r>
            <a:r>
              <a:rPr lang="en-US" dirty="0" err="1"/>
              <a:t>người</a:t>
            </a:r>
            <a:r>
              <a:rPr lang="en-US" dirty="0"/>
              <a:t> </a:t>
            </a:r>
            <a:r>
              <a:rPr lang="en-US" dirty="0" err="1"/>
              <a:t>dùng</a:t>
            </a:r>
            <a:r>
              <a:rPr lang="en-US" dirty="0"/>
              <a:t> </a:t>
            </a:r>
            <a:r>
              <a:rPr lang="en-US" dirty="0" err="1"/>
              <a:t>nhập</a:t>
            </a:r>
            <a:r>
              <a:rPr lang="en-US" dirty="0"/>
              <a:t> </a:t>
            </a:r>
            <a:r>
              <a:rPr lang="en-US" dirty="0" err="1"/>
              <a:t>xong</a:t>
            </a:r>
            <a:r>
              <a:rPr lang="en-US" dirty="0"/>
              <a:t> </a:t>
            </a:r>
            <a:r>
              <a:rPr lang="en-US" dirty="0" err="1"/>
              <a:t>mã</a:t>
            </a:r>
            <a:r>
              <a:rPr lang="en-US" dirty="0"/>
              <a:t> </a:t>
            </a:r>
            <a:r>
              <a:rPr lang="en-US" dirty="0" err="1"/>
              <a:t>và</a:t>
            </a:r>
            <a:r>
              <a:rPr lang="en-US" dirty="0"/>
              <a:t> Admin </a:t>
            </a:r>
            <a:r>
              <a:rPr lang="en-US" dirty="0" err="1"/>
              <a:t>bắt</a:t>
            </a:r>
            <a:r>
              <a:rPr lang="en-US" dirty="0"/>
              <a:t> </a:t>
            </a:r>
            <a:r>
              <a:rPr lang="en-US" dirty="0" err="1"/>
              <a:t>đầu</a:t>
            </a:r>
            <a:r>
              <a:rPr lang="en-US" dirty="0"/>
              <a:t> </a:t>
            </a:r>
            <a:r>
              <a:rPr lang="en-US" dirty="0" err="1"/>
              <a:t>bộ</a:t>
            </a:r>
            <a:r>
              <a:rPr lang="en-US" dirty="0"/>
              <a:t> </a:t>
            </a:r>
            <a:r>
              <a:rPr lang="en-US" dirty="0" err="1"/>
              <a:t>câu</a:t>
            </a:r>
            <a:r>
              <a:rPr lang="en-US" dirty="0"/>
              <a:t> </a:t>
            </a:r>
            <a:r>
              <a:rPr lang="en-US" dirty="0" err="1"/>
              <a:t>hỏi</a:t>
            </a:r>
            <a:r>
              <a:rPr lang="en-US" dirty="0"/>
              <a:t> </a:t>
            </a:r>
            <a:r>
              <a:rPr lang="en-US" dirty="0" err="1"/>
              <a:t>thì</a:t>
            </a:r>
            <a:r>
              <a:rPr lang="en-US" dirty="0"/>
              <a:t> </a:t>
            </a:r>
            <a:r>
              <a:rPr lang="en-US" dirty="0" err="1"/>
              <a:t>màn</a:t>
            </a:r>
            <a:r>
              <a:rPr lang="en-US" dirty="0"/>
              <a:t> </a:t>
            </a:r>
            <a:r>
              <a:rPr lang="en-US" dirty="0" err="1"/>
              <a:t>hình</a:t>
            </a:r>
            <a:r>
              <a:rPr lang="en-US" dirty="0"/>
              <a:t> </a:t>
            </a:r>
            <a:r>
              <a:rPr lang="en-US" dirty="0" err="1"/>
              <a:t>sẽ</a:t>
            </a:r>
            <a:r>
              <a:rPr lang="en-US" dirty="0"/>
              <a:t> </a:t>
            </a:r>
            <a:r>
              <a:rPr lang="en-US" dirty="0" err="1"/>
              <a:t>đến</a:t>
            </a:r>
            <a:r>
              <a:rPr lang="en-US" dirty="0"/>
              <a:t> </a:t>
            </a:r>
            <a:r>
              <a:rPr lang="en-US" dirty="0" err="1"/>
              <a:t>ngược</a:t>
            </a:r>
            <a:r>
              <a:rPr lang="en-US" dirty="0"/>
              <a:t> </a:t>
            </a:r>
            <a:r>
              <a:rPr lang="en-US" dirty="0" err="1"/>
              <a:t>từ</a:t>
            </a:r>
            <a:r>
              <a:rPr lang="en-US" dirty="0"/>
              <a:t> 3 </a:t>
            </a:r>
            <a:r>
              <a:rPr lang="en-US" dirty="0" err="1"/>
              <a:t>đến</a:t>
            </a:r>
            <a:r>
              <a:rPr lang="en-US" dirty="0"/>
              <a:t> 1</a:t>
            </a:r>
          </a:p>
          <a:p>
            <a:pPr algn="l">
              <a:buFont typeface="Arial" panose="020B0604020202020204" pitchFamily="34" charset="0"/>
              <a:buChar char="•"/>
            </a:pPr>
            <a:r>
              <a:rPr lang="en-US" dirty="0"/>
              <a:t>Sau </a:t>
            </a:r>
            <a:r>
              <a:rPr lang="en-US" dirty="0" err="1"/>
              <a:t>khi</a:t>
            </a:r>
            <a:r>
              <a:rPr lang="en-US" dirty="0"/>
              <a:t> </a:t>
            </a:r>
            <a:r>
              <a:rPr lang="en-US" dirty="0" err="1"/>
              <a:t>đếm</a:t>
            </a:r>
            <a:r>
              <a:rPr lang="en-US" dirty="0"/>
              <a:t> </a:t>
            </a:r>
            <a:r>
              <a:rPr lang="en-US" dirty="0" err="1"/>
              <a:t>ngược</a:t>
            </a:r>
            <a:r>
              <a:rPr lang="en-US" dirty="0"/>
              <a:t> </a:t>
            </a:r>
            <a:r>
              <a:rPr lang="en-US" dirty="0" err="1"/>
              <a:t>đến</a:t>
            </a:r>
            <a:r>
              <a:rPr lang="en-US" dirty="0"/>
              <a:t> 1 </a:t>
            </a:r>
            <a:r>
              <a:rPr lang="en-US" dirty="0" err="1"/>
              <a:t>thì</a:t>
            </a:r>
            <a:r>
              <a:rPr lang="en-US" dirty="0"/>
              <a:t> </a:t>
            </a:r>
            <a:r>
              <a:rPr lang="en-US" dirty="0" err="1"/>
              <a:t>màn</a:t>
            </a:r>
            <a:r>
              <a:rPr lang="en-US" dirty="0"/>
              <a:t> </a:t>
            </a:r>
            <a:r>
              <a:rPr lang="en-US" dirty="0" err="1"/>
              <a:t>hình</a:t>
            </a:r>
            <a:r>
              <a:rPr lang="en-US" dirty="0"/>
              <a:t> </a:t>
            </a:r>
            <a:r>
              <a:rPr lang="en-US" dirty="0" err="1"/>
              <a:t>sẽ</a:t>
            </a:r>
            <a:r>
              <a:rPr lang="en-US" dirty="0"/>
              <a:t> </a:t>
            </a:r>
            <a:r>
              <a:rPr lang="en-US" dirty="0" err="1"/>
              <a:t>hiện</a:t>
            </a:r>
            <a:r>
              <a:rPr lang="en-US" dirty="0"/>
              <a:t> ra </a:t>
            </a:r>
            <a:r>
              <a:rPr lang="en-US" dirty="0" err="1"/>
              <a:t>câu</a:t>
            </a:r>
            <a:r>
              <a:rPr lang="en-US" dirty="0"/>
              <a:t> </a:t>
            </a:r>
            <a:r>
              <a:rPr lang="en-US" dirty="0" err="1"/>
              <a:t>hỏi</a:t>
            </a:r>
            <a:r>
              <a:rPr lang="en-US" dirty="0"/>
              <a:t> </a:t>
            </a:r>
            <a:r>
              <a:rPr lang="en-US" dirty="0" err="1"/>
              <a:t>và</a:t>
            </a:r>
            <a:r>
              <a:rPr lang="en-US" dirty="0"/>
              <a:t> </a:t>
            </a:r>
            <a:r>
              <a:rPr lang="en-US" dirty="0" err="1"/>
              <a:t>đáp</a:t>
            </a:r>
            <a:r>
              <a:rPr lang="en-US" dirty="0"/>
              <a:t> </a:t>
            </a:r>
            <a:r>
              <a:rPr lang="en-US" dirty="0" err="1"/>
              <a:t>án</a:t>
            </a:r>
            <a:r>
              <a:rPr lang="en-US" dirty="0"/>
              <a:t> </a:t>
            </a:r>
            <a:r>
              <a:rPr lang="en-US" dirty="0" err="1"/>
              <a:t>cho</a:t>
            </a:r>
            <a:r>
              <a:rPr lang="en-US" dirty="0"/>
              <a:t> </a:t>
            </a:r>
            <a:r>
              <a:rPr lang="en-US" dirty="0" err="1"/>
              <a:t>người</a:t>
            </a:r>
            <a:r>
              <a:rPr lang="en-US" dirty="0"/>
              <a:t> dung </a:t>
            </a:r>
            <a:r>
              <a:rPr lang="en-US" dirty="0" err="1"/>
              <a:t>trả</a:t>
            </a:r>
            <a:r>
              <a:rPr lang="en-US" dirty="0"/>
              <a:t> </a:t>
            </a:r>
            <a:r>
              <a:rPr lang="en-US" dirty="0" err="1"/>
              <a:t>lời</a:t>
            </a:r>
            <a:endParaRPr lang="en-US" dirty="0"/>
          </a:p>
        </p:txBody>
      </p:sp>
      <p:pic>
        <p:nvPicPr>
          <p:cNvPr id="8" name="Quiz App and 1 more page - Personal - Microsoft​ Edge 2021-06-18 12-53-07">
            <a:hlinkClick r:id="" action="ppaction://media"/>
            <a:extLst>
              <a:ext uri="{FF2B5EF4-FFF2-40B4-BE49-F238E27FC236}">
                <a16:creationId xmlns:a16="http://schemas.microsoft.com/office/drawing/2014/main" id="{8173878D-809F-45AD-A905-3EE0C76AF1B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343621633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 calcmode="lin" valueType="num">
                                      <p:cBhvr additive="base">
                                        <p:cTn id="1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anim calcmode="lin" valueType="num">
                                      <p:cBhvr additive="base">
                                        <p:cTn id="2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xit" presetSubtype="4" fill="hold" grpId="1" nodeType="clickEffect">
                                  <p:stCondLst>
                                    <p:cond delay="0"/>
                                  </p:stCondLst>
                                  <p:childTnLst>
                                    <p:animEffect transition="out" filter="wipe(down)">
                                      <p:cBhvr>
                                        <p:cTn id="28" dur="500"/>
                                        <p:tgtEl>
                                          <p:spTgt spid="7">
                                            <p:txEl>
                                              <p:pRg st="0" end="0"/>
                                            </p:txEl>
                                          </p:spTgt>
                                        </p:tgtEl>
                                      </p:cBhvr>
                                    </p:animEffect>
                                    <p:set>
                                      <p:cBhvr>
                                        <p:cTn id="29" dur="1" fill="hold">
                                          <p:stCondLst>
                                            <p:cond delay="499"/>
                                          </p:stCondLst>
                                        </p:cTn>
                                        <p:tgtEl>
                                          <p:spTgt spid="7">
                                            <p:txEl>
                                              <p:pRg st="0" end="0"/>
                                            </p:txEl>
                                          </p:spTgt>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22" presetClass="exit" presetSubtype="4" fill="hold" grpId="1" nodeType="clickEffect">
                                  <p:stCondLst>
                                    <p:cond delay="0"/>
                                  </p:stCondLst>
                                  <p:childTnLst>
                                    <p:animEffect transition="out" filter="wipe(down)">
                                      <p:cBhvr>
                                        <p:cTn id="33" dur="500"/>
                                        <p:tgtEl>
                                          <p:spTgt spid="7">
                                            <p:txEl>
                                              <p:pRg st="1" end="1"/>
                                            </p:txEl>
                                          </p:spTgt>
                                        </p:tgtEl>
                                      </p:cBhvr>
                                    </p:animEffect>
                                    <p:set>
                                      <p:cBhvr>
                                        <p:cTn id="34" dur="1" fill="hold">
                                          <p:stCondLst>
                                            <p:cond delay="499"/>
                                          </p:stCondLst>
                                        </p:cTn>
                                        <p:tgtEl>
                                          <p:spTgt spid="7">
                                            <p:txEl>
                                              <p:pRg st="1" end="1"/>
                                            </p:txEl>
                                          </p:spTgt>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0" fill="hold" display="0">
                  <p:stCondLst>
                    <p:cond delay="indefinite"/>
                  </p:stCondLst>
                </p:cTn>
                <p:tgtEl>
                  <p:spTgt spid="8"/>
                </p:tgtEl>
              </p:cMediaNode>
            </p:video>
          </p:childTnLst>
        </p:cTn>
      </p:par>
    </p:tnLst>
    <p:bldLst>
      <p:bldP spid="6" grpId="0"/>
      <p:bldP spid="6" grpId="1"/>
      <p:bldP spid="7" grpId="0" build="p"/>
      <p:bldP spid="7" grpI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78C10-E929-4FB0-AC2C-B087AEE3217B}"/>
              </a:ext>
            </a:extLst>
          </p:cNvPr>
          <p:cNvSpPr>
            <a:spLocks noGrp="1"/>
          </p:cNvSpPr>
          <p:nvPr>
            <p:ph type="title"/>
          </p:nvPr>
        </p:nvSpPr>
        <p:spPr>
          <a:xfrm>
            <a:off x="1237928" y="2059025"/>
            <a:ext cx="7203943" cy="847461"/>
          </a:xfrm>
        </p:spPr>
        <p:txBody>
          <a:bodyPr/>
          <a:lstStyle/>
          <a:p>
            <a:pPr algn="l"/>
            <a:r>
              <a:rPr lang="en-US" dirty="0" err="1"/>
              <a:t>Màn</a:t>
            </a:r>
            <a:r>
              <a:rPr lang="en-US" dirty="0"/>
              <a:t> </a:t>
            </a:r>
            <a:r>
              <a:rPr lang="en-US" dirty="0" err="1"/>
              <a:t>hình</a:t>
            </a:r>
            <a:r>
              <a:rPr lang="en-US" dirty="0"/>
              <a:t> User </a:t>
            </a:r>
            <a:r>
              <a:rPr lang="en-US" dirty="0" err="1"/>
              <a:t>chọn</a:t>
            </a:r>
            <a:r>
              <a:rPr lang="en-US" dirty="0"/>
              <a:t> </a:t>
            </a:r>
            <a:r>
              <a:rPr lang="en-US" dirty="0" err="1"/>
              <a:t>đáp</a:t>
            </a:r>
            <a:r>
              <a:rPr lang="en-US" dirty="0"/>
              <a:t> </a:t>
            </a:r>
            <a:r>
              <a:rPr lang="en-US" dirty="0" err="1"/>
              <a:t>án</a:t>
            </a:r>
            <a:r>
              <a:rPr lang="en-US" dirty="0"/>
              <a:t>:</a:t>
            </a:r>
          </a:p>
        </p:txBody>
      </p:sp>
      <p:sp>
        <p:nvSpPr>
          <p:cNvPr id="3" name="Subtitle 2">
            <a:extLst>
              <a:ext uri="{FF2B5EF4-FFF2-40B4-BE49-F238E27FC236}">
                <a16:creationId xmlns:a16="http://schemas.microsoft.com/office/drawing/2014/main" id="{527372A4-6EBA-482D-9090-F0C84A9A7353}"/>
              </a:ext>
            </a:extLst>
          </p:cNvPr>
          <p:cNvSpPr>
            <a:spLocks noGrp="1"/>
          </p:cNvSpPr>
          <p:nvPr>
            <p:ph type="subTitle" idx="1"/>
          </p:nvPr>
        </p:nvSpPr>
        <p:spPr>
          <a:xfrm>
            <a:off x="850800" y="1761386"/>
            <a:ext cx="7442400" cy="1145100"/>
          </a:xfrm>
        </p:spPr>
        <p:txBody>
          <a:bodyPr/>
          <a:lstStyle/>
          <a:p>
            <a:pPr algn="l">
              <a:buFont typeface="Arial" panose="020B0604020202020204" pitchFamily="34" charset="0"/>
              <a:buChar char="•"/>
            </a:pPr>
            <a:r>
              <a:rPr lang="en-US" sz="1800" dirty="0"/>
              <a:t>Khi </a:t>
            </a:r>
            <a:r>
              <a:rPr lang="en-US" sz="1800" dirty="0" err="1"/>
              <a:t>hiện</a:t>
            </a:r>
            <a:r>
              <a:rPr lang="en-US" sz="1800" dirty="0"/>
              <a:t> </a:t>
            </a:r>
            <a:r>
              <a:rPr lang="en-US" sz="1800" dirty="0" err="1"/>
              <a:t>câu</a:t>
            </a:r>
            <a:r>
              <a:rPr lang="en-US" sz="1800" dirty="0"/>
              <a:t> </a:t>
            </a:r>
            <a:r>
              <a:rPr lang="en-US" sz="1800" dirty="0" err="1"/>
              <a:t>hỏi</a:t>
            </a:r>
            <a:r>
              <a:rPr lang="en-US" sz="1800" dirty="0"/>
              <a:t> </a:t>
            </a:r>
            <a:r>
              <a:rPr lang="en-US" sz="1800" dirty="0" err="1"/>
              <a:t>lên</a:t>
            </a:r>
            <a:r>
              <a:rPr lang="en-US" sz="1800" dirty="0"/>
              <a:t> </a:t>
            </a:r>
            <a:r>
              <a:rPr lang="en-US" sz="1800" dirty="0" err="1"/>
              <a:t>người</a:t>
            </a:r>
            <a:r>
              <a:rPr lang="en-US" sz="1800" dirty="0"/>
              <a:t> </a:t>
            </a:r>
            <a:r>
              <a:rPr lang="en-US" sz="1800" dirty="0" err="1"/>
              <a:t>đùng</a:t>
            </a:r>
            <a:r>
              <a:rPr lang="en-US" sz="1800" dirty="0"/>
              <a:t> </a:t>
            </a:r>
            <a:r>
              <a:rPr lang="en-US" sz="1800" dirty="0" err="1"/>
              <a:t>sẽ</a:t>
            </a:r>
            <a:r>
              <a:rPr lang="en-US" sz="1800" dirty="0"/>
              <a:t> </a:t>
            </a:r>
            <a:r>
              <a:rPr lang="en-US" sz="1800" dirty="0" err="1"/>
              <a:t>chọn</a:t>
            </a:r>
            <a:r>
              <a:rPr lang="en-US" sz="1800" dirty="0"/>
              <a:t> </a:t>
            </a:r>
            <a:r>
              <a:rPr lang="en-US" sz="1800" dirty="0" err="1"/>
              <a:t>đáp</a:t>
            </a:r>
            <a:r>
              <a:rPr lang="en-US" sz="1800" dirty="0"/>
              <a:t> </a:t>
            </a:r>
            <a:r>
              <a:rPr lang="en-US" sz="1800" dirty="0" err="1"/>
              <a:t>án</a:t>
            </a:r>
            <a:r>
              <a:rPr lang="en-US" sz="1800" dirty="0"/>
              <a:t> </a:t>
            </a:r>
            <a:r>
              <a:rPr lang="en-US" sz="1800" dirty="0" err="1"/>
              <a:t>của</a:t>
            </a:r>
            <a:r>
              <a:rPr lang="en-US" sz="1800" dirty="0"/>
              <a:t> </a:t>
            </a:r>
            <a:r>
              <a:rPr lang="en-US" sz="1800" dirty="0" err="1"/>
              <a:t>mình</a:t>
            </a:r>
            <a:r>
              <a:rPr lang="en-US" sz="1800" dirty="0"/>
              <a:t>.</a:t>
            </a:r>
          </a:p>
          <a:p>
            <a:pPr algn="l">
              <a:buFont typeface="Arial" panose="020B0604020202020204" pitchFamily="34" charset="0"/>
              <a:buChar char="•"/>
            </a:pPr>
            <a:r>
              <a:rPr lang="en-US" sz="1800" dirty="0"/>
              <a:t>Sau </a:t>
            </a:r>
            <a:r>
              <a:rPr lang="en-US" sz="1800" dirty="0" err="1"/>
              <a:t>khi</a:t>
            </a:r>
            <a:r>
              <a:rPr lang="en-US" sz="1800" dirty="0"/>
              <a:t> </a:t>
            </a:r>
            <a:r>
              <a:rPr lang="en-US" sz="1800" dirty="0" err="1"/>
              <a:t>chọn</a:t>
            </a:r>
            <a:r>
              <a:rPr lang="en-US" sz="1800" dirty="0"/>
              <a:t> </a:t>
            </a:r>
            <a:r>
              <a:rPr lang="en-US" sz="1800" dirty="0" err="1"/>
              <a:t>xong</a:t>
            </a:r>
            <a:r>
              <a:rPr lang="en-US" sz="1800" dirty="0"/>
              <a:t> </a:t>
            </a:r>
            <a:r>
              <a:rPr lang="en-US" sz="1800" dirty="0" err="1"/>
              <a:t>người</a:t>
            </a:r>
            <a:r>
              <a:rPr lang="en-US" sz="1800" dirty="0"/>
              <a:t> </a:t>
            </a:r>
            <a:r>
              <a:rPr lang="en-US" sz="1800" dirty="0" err="1"/>
              <a:t>dùng</a:t>
            </a:r>
            <a:r>
              <a:rPr lang="en-US" sz="1800" dirty="0"/>
              <a:t> </a:t>
            </a:r>
            <a:r>
              <a:rPr lang="en-US" sz="1800" dirty="0" err="1"/>
              <a:t>phải</a:t>
            </a:r>
            <a:r>
              <a:rPr lang="en-US" sz="1800" dirty="0"/>
              <a:t> </a:t>
            </a:r>
            <a:r>
              <a:rPr lang="en-US" sz="1800" dirty="0" err="1"/>
              <a:t>chờ</a:t>
            </a:r>
            <a:r>
              <a:rPr lang="en-US" sz="1800" dirty="0"/>
              <a:t> Admin qua </a:t>
            </a:r>
            <a:r>
              <a:rPr lang="en-US" sz="1800" dirty="0" err="1"/>
              <a:t>câu</a:t>
            </a:r>
            <a:r>
              <a:rPr lang="en-US" sz="1800" dirty="0"/>
              <a:t> </a:t>
            </a:r>
            <a:r>
              <a:rPr lang="en-US" sz="1800" dirty="0" err="1"/>
              <a:t>tiếp</a:t>
            </a:r>
            <a:r>
              <a:rPr lang="en-US" sz="1800" dirty="0"/>
              <a:t> </a:t>
            </a:r>
            <a:r>
              <a:rPr lang="en-US" sz="1800" dirty="0" err="1"/>
              <a:t>theo</a:t>
            </a:r>
            <a:endParaRPr lang="en-US" sz="1800" dirty="0"/>
          </a:p>
          <a:p>
            <a:pPr algn="l">
              <a:buFont typeface="Arial" panose="020B0604020202020204" pitchFamily="34" charset="0"/>
              <a:buChar char="•"/>
            </a:pPr>
            <a:r>
              <a:rPr lang="en-US" sz="1800" dirty="0" err="1"/>
              <a:t>Người</a:t>
            </a:r>
            <a:r>
              <a:rPr lang="en-US" sz="1800" dirty="0"/>
              <a:t> </a:t>
            </a:r>
            <a:r>
              <a:rPr lang="en-US" sz="1800" dirty="0" err="1"/>
              <a:t>dùng</a:t>
            </a:r>
            <a:r>
              <a:rPr lang="en-US" sz="1800" dirty="0"/>
              <a:t> </a:t>
            </a:r>
            <a:r>
              <a:rPr lang="en-US" sz="1800" dirty="0" err="1"/>
              <a:t>chọn</a:t>
            </a:r>
            <a:r>
              <a:rPr lang="en-US" sz="1800" dirty="0"/>
              <a:t> </a:t>
            </a:r>
            <a:r>
              <a:rPr lang="en-US" sz="1800" dirty="0" err="1"/>
              <a:t>đúng</a:t>
            </a:r>
            <a:r>
              <a:rPr lang="en-US" sz="1800" dirty="0"/>
              <a:t> </a:t>
            </a:r>
            <a:r>
              <a:rPr lang="en-US" sz="1800" dirty="0" err="1"/>
              <a:t>sẽ</a:t>
            </a:r>
            <a:r>
              <a:rPr lang="en-US" sz="1800" dirty="0"/>
              <a:t> </a:t>
            </a:r>
            <a:r>
              <a:rPr lang="en-US" sz="1800" dirty="0" err="1"/>
              <a:t>hiện</a:t>
            </a:r>
            <a:r>
              <a:rPr lang="en-US" sz="1800" dirty="0"/>
              <a:t> </a:t>
            </a:r>
            <a:r>
              <a:rPr lang="en-US" sz="1800" dirty="0" err="1"/>
              <a:t>chính</a:t>
            </a:r>
            <a:r>
              <a:rPr lang="en-US" sz="1800" dirty="0"/>
              <a:t> </a:t>
            </a:r>
            <a:r>
              <a:rPr lang="en-US" sz="1800" dirty="0" err="1"/>
              <a:t>xác</a:t>
            </a:r>
            <a:r>
              <a:rPr lang="en-US" sz="1800" dirty="0"/>
              <a:t> </a:t>
            </a:r>
            <a:r>
              <a:rPr lang="en-US" sz="1800" dirty="0" err="1"/>
              <a:t>và</a:t>
            </a:r>
            <a:r>
              <a:rPr lang="en-US" sz="1800" dirty="0"/>
              <a:t> </a:t>
            </a:r>
            <a:r>
              <a:rPr lang="en-US" sz="1800" dirty="0" err="1"/>
              <a:t>hiện</a:t>
            </a:r>
            <a:r>
              <a:rPr lang="en-US" sz="1800" dirty="0"/>
              <a:t> </a:t>
            </a:r>
            <a:r>
              <a:rPr lang="en-US" sz="1800" dirty="0" err="1"/>
              <a:t>ứng</a:t>
            </a:r>
            <a:endParaRPr lang="en-US" sz="1800" dirty="0"/>
          </a:p>
          <a:p>
            <a:pPr algn="l">
              <a:buFont typeface="Arial" panose="020B0604020202020204" pitchFamily="34" charset="0"/>
              <a:buChar char="•"/>
            </a:pPr>
            <a:r>
              <a:rPr lang="en-US" sz="1800" dirty="0" err="1"/>
              <a:t>Người</a:t>
            </a:r>
            <a:r>
              <a:rPr lang="en-US" sz="1800" dirty="0"/>
              <a:t> </a:t>
            </a:r>
            <a:r>
              <a:rPr lang="en-US" sz="1800" dirty="0" err="1"/>
              <a:t>dùng</a:t>
            </a:r>
            <a:r>
              <a:rPr lang="en-US" sz="1800" dirty="0"/>
              <a:t> </a:t>
            </a:r>
            <a:r>
              <a:rPr lang="en-US" sz="1800" dirty="0" err="1"/>
              <a:t>chọn</a:t>
            </a:r>
            <a:r>
              <a:rPr lang="en-US" sz="1800" dirty="0"/>
              <a:t> </a:t>
            </a:r>
            <a:r>
              <a:rPr lang="en-US" sz="1800" dirty="0" err="1"/>
              <a:t>sai</a:t>
            </a:r>
            <a:r>
              <a:rPr lang="en-US" sz="1800" dirty="0"/>
              <a:t> </a:t>
            </a:r>
            <a:r>
              <a:rPr lang="en-US" sz="1800" dirty="0" err="1"/>
              <a:t>sẽ</a:t>
            </a:r>
            <a:r>
              <a:rPr lang="en-US" sz="1800" dirty="0"/>
              <a:t> </a:t>
            </a:r>
            <a:r>
              <a:rPr lang="en-US" sz="1800" dirty="0" err="1"/>
              <a:t>thông</a:t>
            </a:r>
            <a:r>
              <a:rPr lang="en-US" sz="1800" dirty="0"/>
              <a:t> </a:t>
            </a:r>
            <a:r>
              <a:rPr lang="en-US" sz="1800" dirty="0" err="1"/>
              <a:t>báo</a:t>
            </a:r>
            <a:r>
              <a:rPr lang="en-US" sz="1800" dirty="0"/>
              <a:t> </a:t>
            </a:r>
            <a:r>
              <a:rPr lang="en-US" sz="1800" dirty="0" err="1"/>
              <a:t>chọn</a:t>
            </a:r>
            <a:r>
              <a:rPr lang="en-US" sz="1800" dirty="0"/>
              <a:t> </a:t>
            </a:r>
            <a:r>
              <a:rPr lang="en-US" sz="1800" dirty="0" err="1"/>
              <a:t>sai</a:t>
            </a:r>
            <a:endParaRPr lang="en-US" sz="1800" dirty="0"/>
          </a:p>
          <a:p>
            <a:pPr algn="l">
              <a:buFont typeface="Arial" panose="020B0604020202020204" pitchFamily="34" charset="0"/>
              <a:buChar char="•"/>
            </a:pPr>
            <a:r>
              <a:rPr lang="en-US" sz="1800" dirty="0" err="1"/>
              <a:t>Người</a:t>
            </a:r>
            <a:r>
              <a:rPr lang="en-US" sz="1800" dirty="0"/>
              <a:t> </a:t>
            </a:r>
            <a:r>
              <a:rPr lang="en-US" sz="1800" dirty="0" err="1"/>
              <a:t>dùng</a:t>
            </a:r>
            <a:r>
              <a:rPr lang="en-US" sz="1800" dirty="0"/>
              <a:t> </a:t>
            </a:r>
            <a:r>
              <a:rPr lang="en-US" sz="1800" dirty="0" err="1"/>
              <a:t>bỏ</a:t>
            </a:r>
            <a:r>
              <a:rPr lang="en-US" sz="1800" dirty="0"/>
              <a:t> </a:t>
            </a:r>
            <a:r>
              <a:rPr lang="en-US" sz="1800" dirty="0" err="1"/>
              <a:t>trống</a:t>
            </a:r>
            <a:endParaRPr lang="en-US" sz="1800" dirty="0"/>
          </a:p>
          <a:p>
            <a:pPr algn="l">
              <a:buFont typeface="Arial" panose="020B0604020202020204" pitchFamily="34" charset="0"/>
              <a:buChar char="•"/>
            </a:pPr>
            <a:endParaRPr lang="en-US" sz="1800" dirty="0"/>
          </a:p>
        </p:txBody>
      </p:sp>
      <p:pic>
        <p:nvPicPr>
          <p:cNvPr id="5" name="Picture 4">
            <a:extLst>
              <a:ext uri="{FF2B5EF4-FFF2-40B4-BE49-F238E27FC236}">
                <a16:creationId xmlns:a16="http://schemas.microsoft.com/office/drawing/2014/main" id="{059CB543-FFCE-4DBB-B4EF-B9C1A66B006E}"/>
              </a:ext>
            </a:extLst>
          </p:cNvPr>
          <p:cNvPicPr>
            <a:picLocks noChangeAspect="1"/>
          </p:cNvPicPr>
          <p:nvPr/>
        </p:nvPicPr>
        <p:blipFill>
          <a:blip r:embed="rId4"/>
          <a:stretch>
            <a:fillRect/>
          </a:stretch>
        </p:blipFill>
        <p:spPr>
          <a:xfrm>
            <a:off x="0" y="0"/>
            <a:ext cx="9144000" cy="5143500"/>
          </a:xfrm>
          <a:prstGeom prst="rect">
            <a:avLst/>
          </a:prstGeom>
        </p:spPr>
      </p:pic>
      <p:pic>
        <p:nvPicPr>
          <p:cNvPr id="7" name="Quiz App - Personal - Microsoft​ Edge 2021-06-18 12-56-53">
            <a:hlinkClick r:id="" action="ppaction://media"/>
            <a:extLst>
              <a:ext uri="{FF2B5EF4-FFF2-40B4-BE49-F238E27FC236}">
                <a16:creationId xmlns:a16="http://schemas.microsoft.com/office/drawing/2014/main" id="{8CE55631-3389-42B9-9287-508EF5F0A36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pic>
        <p:nvPicPr>
          <p:cNvPr id="9" name="Picture 8">
            <a:extLst>
              <a:ext uri="{FF2B5EF4-FFF2-40B4-BE49-F238E27FC236}">
                <a16:creationId xmlns:a16="http://schemas.microsoft.com/office/drawing/2014/main" id="{0042345B-B8CD-4F5D-A291-8AF4B63FDB9D}"/>
              </a:ext>
            </a:extLst>
          </p:cNvPr>
          <p:cNvPicPr>
            <a:picLocks noChangeAspect="1"/>
          </p:cNvPicPr>
          <p:nvPr/>
        </p:nvPicPr>
        <p:blipFill>
          <a:blip r:embed="rId6"/>
          <a:stretch>
            <a:fillRect/>
          </a:stretch>
        </p:blipFill>
        <p:spPr>
          <a:xfrm>
            <a:off x="0" y="0"/>
            <a:ext cx="9144000" cy="5265964"/>
          </a:xfrm>
          <a:prstGeom prst="rect">
            <a:avLst/>
          </a:prstGeom>
        </p:spPr>
      </p:pic>
      <p:pic>
        <p:nvPicPr>
          <p:cNvPr id="11" name="Picture 10">
            <a:extLst>
              <a:ext uri="{FF2B5EF4-FFF2-40B4-BE49-F238E27FC236}">
                <a16:creationId xmlns:a16="http://schemas.microsoft.com/office/drawing/2014/main" id="{979B1BA6-BD7F-41CA-A0FE-D06A6980A9C5}"/>
              </a:ext>
            </a:extLst>
          </p:cNvPr>
          <p:cNvPicPr>
            <a:picLocks noChangeAspect="1"/>
          </p:cNvPicPr>
          <p:nvPr/>
        </p:nvPicPr>
        <p:blipFill>
          <a:blip r:embed="rId7"/>
          <a:stretch>
            <a:fillRect/>
          </a:stretch>
        </p:blipFill>
        <p:spPr>
          <a:xfrm>
            <a:off x="0" y="0"/>
            <a:ext cx="9144000" cy="5339443"/>
          </a:xfrm>
          <a:prstGeom prst="rect">
            <a:avLst/>
          </a:prstGeom>
        </p:spPr>
      </p:pic>
    </p:spTree>
    <p:extLst>
      <p:ext uri="{BB962C8B-B14F-4D97-AF65-F5344CB8AC3E}">
        <p14:creationId xmlns:p14="http://schemas.microsoft.com/office/powerpoint/2010/main" val="939434689"/>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500"/>
                                        <p:tgtEl>
                                          <p:spTgt spid="3">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1" nodeType="clickEffect">
                                  <p:stCondLst>
                                    <p:cond delay="0"/>
                                  </p:stCondLst>
                                  <p:childTnLst>
                                    <p:animEffect transition="out" filter="fade">
                                      <p:cBhvr>
                                        <p:cTn id="41" dur="500"/>
                                        <p:tgtEl>
                                          <p:spTgt spid="3">
                                            <p:txEl>
                                              <p:pRg st="0" end="0"/>
                                            </p:txEl>
                                          </p:spTgt>
                                        </p:tgtEl>
                                      </p:cBhvr>
                                    </p:animEffect>
                                    <p:set>
                                      <p:cBhvr>
                                        <p:cTn id="42"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1" nodeType="clickEffect">
                                  <p:stCondLst>
                                    <p:cond delay="0"/>
                                  </p:stCondLst>
                                  <p:childTnLst>
                                    <p:animEffect transition="out" filter="fade">
                                      <p:cBhvr>
                                        <p:cTn id="46" dur="500"/>
                                        <p:tgtEl>
                                          <p:spTgt spid="3">
                                            <p:txEl>
                                              <p:pRg st="1" end="1"/>
                                            </p:txEl>
                                          </p:spTgt>
                                        </p:tgtEl>
                                      </p:cBhvr>
                                    </p:animEffect>
                                    <p:set>
                                      <p:cBhvr>
                                        <p:cTn id="47" dur="1" fill="hold">
                                          <p:stCondLst>
                                            <p:cond delay="499"/>
                                          </p:stCondLst>
                                        </p:cTn>
                                        <p:tgtEl>
                                          <p:spTgt spid="3">
                                            <p:txEl>
                                              <p:pRg st="1" end="1"/>
                                            </p:txEl>
                                          </p:spTgt>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grpId="1" nodeType="clickEffect">
                                  <p:stCondLst>
                                    <p:cond delay="0"/>
                                  </p:stCondLst>
                                  <p:childTnLst>
                                    <p:animEffect transition="out" filter="fade">
                                      <p:cBhvr>
                                        <p:cTn id="51" dur="500"/>
                                        <p:tgtEl>
                                          <p:spTgt spid="3">
                                            <p:txEl>
                                              <p:pRg st="2" end="2"/>
                                            </p:txEl>
                                          </p:spTgt>
                                        </p:tgtEl>
                                      </p:cBhvr>
                                    </p:animEffect>
                                    <p:set>
                                      <p:cBhvr>
                                        <p:cTn id="52" dur="1" fill="hold">
                                          <p:stCondLst>
                                            <p:cond delay="499"/>
                                          </p:stCondLst>
                                        </p:cTn>
                                        <p:tgtEl>
                                          <p:spTgt spid="3">
                                            <p:txEl>
                                              <p:pRg st="2" end="2"/>
                                            </p:txEl>
                                          </p:spTgt>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0" presetClass="exit" presetSubtype="0" fill="hold" grpId="1" nodeType="clickEffect">
                                  <p:stCondLst>
                                    <p:cond delay="0"/>
                                  </p:stCondLst>
                                  <p:childTnLst>
                                    <p:animEffect transition="out" filter="fade">
                                      <p:cBhvr>
                                        <p:cTn id="56" dur="500"/>
                                        <p:tgtEl>
                                          <p:spTgt spid="3">
                                            <p:txEl>
                                              <p:pRg st="3" end="3"/>
                                            </p:txEl>
                                          </p:spTgt>
                                        </p:tgtEl>
                                      </p:cBhvr>
                                    </p:animEffect>
                                    <p:set>
                                      <p:cBhvr>
                                        <p:cTn id="57" dur="1" fill="hold">
                                          <p:stCondLst>
                                            <p:cond delay="499"/>
                                          </p:stCondLst>
                                        </p:cTn>
                                        <p:tgtEl>
                                          <p:spTgt spid="3">
                                            <p:txEl>
                                              <p:pRg st="3" end="3"/>
                                            </p:txEl>
                                          </p:spTgt>
                                        </p:tgtEl>
                                        <p:attrNameLst>
                                          <p:attrName>style.visibility</p:attrName>
                                        </p:attrNameLst>
                                      </p:cBhvr>
                                      <p:to>
                                        <p:strVal val="hidden"/>
                                      </p:to>
                                    </p:se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grpId="1" nodeType="clickEffect">
                                  <p:stCondLst>
                                    <p:cond delay="0"/>
                                  </p:stCondLst>
                                  <p:childTnLst>
                                    <p:animEffect transition="out" filter="fade">
                                      <p:cBhvr>
                                        <p:cTn id="61" dur="500"/>
                                        <p:tgtEl>
                                          <p:spTgt spid="3">
                                            <p:txEl>
                                              <p:pRg st="4" end="4"/>
                                            </p:txEl>
                                          </p:spTgt>
                                        </p:tgtEl>
                                      </p:cBhvr>
                                    </p:animEffect>
                                    <p:set>
                                      <p:cBhvr>
                                        <p:cTn id="62" dur="1" fill="hold">
                                          <p:stCondLst>
                                            <p:cond delay="499"/>
                                          </p:stCondLst>
                                        </p:cTn>
                                        <p:tgtEl>
                                          <p:spTgt spid="3">
                                            <p:txEl>
                                              <p:pRg st="4" end="4"/>
                                            </p:txEl>
                                          </p:spTgt>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5"/>
                                        </p:tgtEl>
                                        <p:attrNameLst>
                                          <p:attrName>style.visibility</p:attrName>
                                        </p:attrNameLst>
                                      </p:cBhvr>
                                      <p:to>
                                        <p:strVal val="visible"/>
                                      </p:to>
                                    </p:set>
                                    <p:animEffect transition="in" filter="fade">
                                      <p:cBhvr>
                                        <p:cTn id="67" dur="500"/>
                                        <p:tgtEl>
                                          <p:spTgt spid="5"/>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xit" presetSubtype="0" fill="hold" nodeType="clickEffect">
                                  <p:stCondLst>
                                    <p:cond delay="0"/>
                                  </p:stCondLst>
                                  <p:childTnLst>
                                    <p:animEffect transition="out" filter="fade">
                                      <p:cBhvr>
                                        <p:cTn id="71" dur="500"/>
                                        <p:tgtEl>
                                          <p:spTgt spid="5"/>
                                        </p:tgtEl>
                                      </p:cBhvr>
                                    </p:animEffect>
                                    <p:set>
                                      <p:cBhvr>
                                        <p:cTn id="72" dur="1" fill="hold">
                                          <p:stCondLst>
                                            <p:cond delay="499"/>
                                          </p:stCondLst>
                                        </p:cTn>
                                        <p:tgtEl>
                                          <p:spTgt spid="5"/>
                                        </p:tgtEl>
                                        <p:attrNameLst>
                                          <p:attrName>style.visibility</p:attrName>
                                        </p:attrNameLst>
                                      </p:cBhvr>
                                      <p:to>
                                        <p:strVal val="hidden"/>
                                      </p:to>
                                    </p:se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7"/>
                                        </p:tgtEl>
                                        <p:attrNameLst>
                                          <p:attrName>style.visibility</p:attrName>
                                        </p:attrNameLst>
                                      </p:cBhvr>
                                      <p:to>
                                        <p:strVal val="visible"/>
                                      </p:to>
                                    </p:set>
                                    <p:animEffect transition="in" filter="fade">
                                      <p:cBhvr>
                                        <p:cTn id="77" dur="500"/>
                                        <p:tgtEl>
                                          <p:spTgt spid="7"/>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xit" presetSubtype="0" fill="hold" nodeType="clickEffect">
                                  <p:stCondLst>
                                    <p:cond delay="0"/>
                                  </p:stCondLst>
                                  <p:childTnLst>
                                    <p:animEffect transition="out" filter="fade">
                                      <p:cBhvr>
                                        <p:cTn id="81" dur="500"/>
                                        <p:tgtEl>
                                          <p:spTgt spid="7"/>
                                        </p:tgtEl>
                                      </p:cBhvr>
                                    </p:animEffect>
                                    <p:set>
                                      <p:cBhvr>
                                        <p:cTn id="82" dur="1" fill="hold">
                                          <p:stCondLst>
                                            <p:cond delay="499"/>
                                          </p:stCondLst>
                                        </p:cTn>
                                        <p:tgtEl>
                                          <p:spTgt spid="7"/>
                                        </p:tgtEl>
                                        <p:attrNameLst>
                                          <p:attrName>style.visibility</p:attrName>
                                        </p:attrNameLst>
                                      </p:cBhvr>
                                      <p:to>
                                        <p:strVal val="hidden"/>
                                      </p:to>
                                    </p:set>
                                    <p:cmd type="call" cmd="stop">
                                      <p:cBhvr>
                                        <p:cTn id="83" dur="1">
                                          <p:stCondLst>
                                            <p:cond delay="499"/>
                                          </p:stCondLst>
                                        </p:cTn>
                                        <p:tgtEl>
                                          <p:spTgt spid="7"/>
                                        </p:tgtEl>
                                      </p:cBhvr>
                                    </p:cmd>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9"/>
                                        </p:tgtEl>
                                        <p:attrNameLst>
                                          <p:attrName>style.visibility</p:attrName>
                                        </p:attrNameLst>
                                      </p:cBhvr>
                                      <p:to>
                                        <p:strVal val="visible"/>
                                      </p:to>
                                    </p:set>
                                    <p:animEffect transition="in" filter="fade">
                                      <p:cBhvr>
                                        <p:cTn id="88" dur="500"/>
                                        <p:tgtEl>
                                          <p:spTgt spid="9"/>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xit" presetSubtype="0" fill="hold" nodeType="clickEffect">
                                  <p:stCondLst>
                                    <p:cond delay="0"/>
                                  </p:stCondLst>
                                  <p:childTnLst>
                                    <p:animEffect transition="out" filter="fade">
                                      <p:cBhvr>
                                        <p:cTn id="92" dur="500"/>
                                        <p:tgtEl>
                                          <p:spTgt spid="9"/>
                                        </p:tgtEl>
                                      </p:cBhvr>
                                    </p:animEffect>
                                    <p:set>
                                      <p:cBhvr>
                                        <p:cTn id="93" dur="1" fill="hold">
                                          <p:stCondLst>
                                            <p:cond delay="499"/>
                                          </p:stCondLst>
                                        </p:cTn>
                                        <p:tgtEl>
                                          <p:spTgt spid="9"/>
                                        </p:tgtEl>
                                        <p:attrNameLst>
                                          <p:attrName>style.visibility</p:attrName>
                                        </p:attrNameLst>
                                      </p:cBhvr>
                                      <p:to>
                                        <p:strVal val="hidden"/>
                                      </p:to>
                                    </p:se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11"/>
                                        </p:tgtEl>
                                        <p:attrNameLst>
                                          <p:attrName>style.visibility</p:attrName>
                                        </p:attrNameLst>
                                      </p:cBhvr>
                                      <p:to>
                                        <p:strVal val="visible"/>
                                      </p:to>
                                    </p:set>
                                    <p:animEffect transition="in" filter="fade">
                                      <p:cBhvr>
                                        <p:cTn id="9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99" fill="hold" display="0">
                  <p:stCondLst>
                    <p:cond delay="indefinite"/>
                  </p:stCondLst>
                </p:cTn>
                <p:tgtEl>
                  <p:spTgt spid="7"/>
                </p:tgtEl>
              </p:cMediaNode>
            </p:video>
          </p:childTnLst>
        </p:cTn>
      </p:par>
    </p:tnLst>
    <p:bldLst>
      <p:bldP spid="2" grpId="0"/>
      <p:bldP spid="2" grpId="1"/>
      <p:bldP spid="3" grpId="0" build="p"/>
      <p:bldP spid="3" grpI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5" name="Google Shape;309;p42">
            <a:extLst>
              <a:ext uri="{FF2B5EF4-FFF2-40B4-BE49-F238E27FC236}">
                <a16:creationId xmlns:a16="http://schemas.microsoft.com/office/drawing/2014/main" id="{3766AFFE-C5E7-4B47-AC18-49A2B9935920}"/>
              </a:ext>
            </a:extLst>
          </p:cNvPr>
          <p:cNvPicPr preferRelativeResize="0"/>
          <p:nvPr/>
        </p:nvPicPr>
        <p:blipFill>
          <a:blip r:embed="rId3">
            <a:alphaModFix/>
          </a:blip>
          <a:stretch>
            <a:fillRect/>
          </a:stretch>
        </p:blipFill>
        <p:spPr>
          <a:xfrm flipH="1">
            <a:off x="0" y="0"/>
            <a:ext cx="9144000" cy="5186382"/>
          </a:xfrm>
          <a:prstGeom prst="rect">
            <a:avLst/>
          </a:prstGeom>
          <a:noFill/>
          <a:ln>
            <a:noFill/>
          </a:ln>
        </p:spPr>
      </p:pic>
      <p:sp>
        <p:nvSpPr>
          <p:cNvPr id="235" name="Google Shape;235;p36"/>
          <p:cNvSpPr txBox="1">
            <a:spLocks noGrp="1"/>
          </p:cNvSpPr>
          <p:nvPr>
            <p:ph type="title"/>
          </p:nvPr>
        </p:nvSpPr>
        <p:spPr>
          <a:xfrm>
            <a:off x="-80271" y="2502400"/>
            <a:ext cx="6897450" cy="150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2. </a:t>
            </a:r>
            <a:r>
              <a:rPr lang="en-US" dirty="0" err="1"/>
              <a:t>Chức</a:t>
            </a:r>
            <a:r>
              <a:rPr lang="en-US" dirty="0"/>
              <a:t> </a:t>
            </a:r>
            <a:r>
              <a:rPr lang="en-US" dirty="0" err="1"/>
              <a:t>Năng</a:t>
            </a:r>
            <a:r>
              <a:rPr lang="en-US" dirty="0"/>
              <a:t> </a:t>
            </a:r>
            <a:r>
              <a:rPr lang="en-US" dirty="0" err="1"/>
              <a:t>Và</a:t>
            </a:r>
            <a:r>
              <a:rPr lang="en-US" dirty="0"/>
              <a:t> </a:t>
            </a:r>
            <a:r>
              <a:rPr lang="en-US" dirty="0" err="1"/>
              <a:t>Quyền</a:t>
            </a:r>
            <a:r>
              <a:rPr lang="en-US" dirty="0"/>
              <a:t>  </a:t>
            </a:r>
            <a:r>
              <a:rPr lang="en-US" dirty="0" err="1"/>
              <a:t>Của</a:t>
            </a:r>
            <a:r>
              <a:rPr lang="en-US" dirty="0"/>
              <a:t> </a:t>
            </a:r>
            <a:r>
              <a:rPr lang="es" dirty="0">
                <a:solidFill>
                  <a:srgbClr val="00DEBA"/>
                </a:solidFill>
              </a:rPr>
              <a:t>Admin</a:t>
            </a:r>
            <a:endParaRPr dirty="0"/>
          </a:p>
        </p:txBody>
      </p:sp>
    </p:spTree>
    <p:extLst>
      <p:ext uri="{BB962C8B-B14F-4D97-AF65-F5344CB8AC3E}">
        <p14:creationId xmlns:p14="http://schemas.microsoft.com/office/powerpoint/2010/main" val="851339098"/>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F6A9A-C6A7-4629-8F9B-3277E21DBD11}"/>
              </a:ext>
            </a:extLst>
          </p:cNvPr>
          <p:cNvSpPr>
            <a:spLocks noGrp="1"/>
          </p:cNvSpPr>
          <p:nvPr>
            <p:ph type="title"/>
          </p:nvPr>
        </p:nvSpPr>
        <p:spPr>
          <a:xfrm>
            <a:off x="806236" y="1460911"/>
            <a:ext cx="3525600" cy="644100"/>
          </a:xfrm>
        </p:spPr>
        <p:txBody>
          <a:bodyPr/>
          <a:lstStyle/>
          <a:p>
            <a:r>
              <a:rPr lang="en-US" sz="5400" dirty="0" err="1"/>
              <a:t>Màn</a:t>
            </a:r>
            <a:r>
              <a:rPr lang="en-US" sz="5400" dirty="0"/>
              <a:t> </a:t>
            </a:r>
            <a:r>
              <a:rPr lang="en-US" sz="5400" dirty="0" err="1"/>
              <a:t>hình</a:t>
            </a:r>
            <a:r>
              <a:rPr lang="en-US" sz="5400" dirty="0"/>
              <a:t> </a:t>
            </a:r>
            <a:r>
              <a:rPr lang="en-US" sz="5400" dirty="0" err="1"/>
              <a:t>Đăng</a:t>
            </a:r>
            <a:r>
              <a:rPr lang="en-US" sz="5400" dirty="0"/>
              <a:t> </a:t>
            </a:r>
            <a:r>
              <a:rPr lang="en-US" sz="5400" dirty="0" err="1"/>
              <a:t>Ký</a:t>
            </a:r>
            <a:endParaRPr lang="en-US" sz="5400" dirty="0"/>
          </a:p>
        </p:txBody>
      </p:sp>
      <p:sp>
        <p:nvSpPr>
          <p:cNvPr id="3" name="Subtitle 2">
            <a:extLst>
              <a:ext uri="{FF2B5EF4-FFF2-40B4-BE49-F238E27FC236}">
                <a16:creationId xmlns:a16="http://schemas.microsoft.com/office/drawing/2014/main" id="{E534BAC0-0FDA-4FE2-97D4-5143EC1388A9}"/>
              </a:ext>
            </a:extLst>
          </p:cNvPr>
          <p:cNvSpPr>
            <a:spLocks noGrp="1"/>
          </p:cNvSpPr>
          <p:nvPr>
            <p:ph type="subTitle" idx="1"/>
          </p:nvPr>
        </p:nvSpPr>
        <p:spPr>
          <a:xfrm>
            <a:off x="665128" y="2460497"/>
            <a:ext cx="3206100" cy="2500800"/>
          </a:xfrm>
        </p:spPr>
        <p:txBody>
          <a:bodyPr/>
          <a:lstStyle/>
          <a:p>
            <a:pPr algn="l">
              <a:buFont typeface="Arial" panose="020B0604020202020204" pitchFamily="34" charset="0"/>
              <a:buChar char="•"/>
            </a:pPr>
            <a:r>
              <a:rPr lang="en-US" sz="2000" dirty="0" err="1"/>
              <a:t>Người</a:t>
            </a:r>
            <a:r>
              <a:rPr lang="en-US" sz="2000" dirty="0"/>
              <a:t> dung </a:t>
            </a:r>
            <a:r>
              <a:rPr lang="en-US" sz="2000" dirty="0" err="1"/>
              <a:t>có</a:t>
            </a:r>
            <a:r>
              <a:rPr lang="en-US" sz="2000" dirty="0"/>
              <a:t> </a:t>
            </a:r>
            <a:r>
              <a:rPr lang="en-US" sz="2000" dirty="0" err="1"/>
              <a:t>thể</a:t>
            </a:r>
            <a:r>
              <a:rPr lang="en-US" sz="2000" dirty="0"/>
              <a:t> </a:t>
            </a:r>
            <a:r>
              <a:rPr lang="en-US" sz="2000" dirty="0" err="1"/>
              <a:t>tự</a:t>
            </a:r>
            <a:r>
              <a:rPr lang="en-US" sz="2000" dirty="0"/>
              <a:t> </a:t>
            </a:r>
            <a:r>
              <a:rPr lang="en-US" sz="2000" dirty="0" err="1"/>
              <a:t>tạo</a:t>
            </a:r>
            <a:r>
              <a:rPr lang="en-US" sz="2000" dirty="0"/>
              <a:t> </a:t>
            </a:r>
            <a:r>
              <a:rPr lang="en-US" sz="2000" dirty="0" err="1"/>
              <a:t>bộ</a:t>
            </a:r>
            <a:r>
              <a:rPr lang="en-US" sz="2000" dirty="0"/>
              <a:t> </a:t>
            </a:r>
            <a:r>
              <a:rPr lang="en-US" sz="2000" dirty="0" err="1"/>
              <a:t>hỏi</a:t>
            </a:r>
            <a:r>
              <a:rPr lang="en-US" sz="2000" dirty="0"/>
              <a:t> </a:t>
            </a:r>
            <a:r>
              <a:rPr lang="en-US" sz="2000" dirty="0" err="1"/>
              <a:t>riêng</a:t>
            </a:r>
            <a:r>
              <a:rPr lang="en-US" sz="2000" dirty="0"/>
              <a:t> </a:t>
            </a:r>
            <a:r>
              <a:rPr lang="en-US" sz="2000" dirty="0" err="1"/>
              <a:t>của</a:t>
            </a:r>
            <a:r>
              <a:rPr lang="en-US" sz="2000" dirty="0"/>
              <a:t> </a:t>
            </a:r>
            <a:r>
              <a:rPr lang="en-US" sz="2000" dirty="0" err="1"/>
              <a:t>mình</a:t>
            </a:r>
            <a:r>
              <a:rPr lang="en-US" sz="2000" dirty="0"/>
              <a:t> </a:t>
            </a:r>
            <a:r>
              <a:rPr lang="en-US" sz="2000" dirty="0" err="1"/>
              <a:t>bằng</a:t>
            </a:r>
            <a:r>
              <a:rPr lang="en-US" sz="2000" dirty="0"/>
              <a:t> </a:t>
            </a:r>
            <a:r>
              <a:rPr lang="en-US" sz="2000" dirty="0" err="1"/>
              <a:t>cách</a:t>
            </a:r>
            <a:r>
              <a:rPr lang="en-US" sz="2000" dirty="0"/>
              <a:t> </a:t>
            </a:r>
            <a:r>
              <a:rPr lang="en-US" sz="2000" dirty="0" err="1"/>
              <a:t>đăng</a:t>
            </a:r>
            <a:r>
              <a:rPr lang="en-US" sz="2000" dirty="0"/>
              <a:t> </a:t>
            </a:r>
            <a:r>
              <a:rPr lang="en-US" sz="2000" dirty="0" err="1"/>
              <a:t>ký</a:t>
            </a:r>
            <a:r>
              <a:rPr lang="en-US" sz="2000" dirty="0"/>
              <a:t> </a:t>
            </a:r>
            <a:r>
              <a:rPr lang="en-US" sz="2000" dirty="0" err="1"/>
              <a:t>để</a:t>
            </a:r>
            <a:r>
              <a:rPr lang="en-US" sz="2000" dirty="0"/>
              <a:t> </a:t>
            </a:r>
            <a:r>
              <a:rPr lang="en-US" sz="2000" dirty="0" err="1"/>
              <a:t>đăng</a:t>
            </a:r>
            <a:r>
              <a:rPr lang="en-US" sz="2000" dirty="0"/>
              <a:t> </a:t>
            </a:r>
            <a:r>
              <a:rPr lang="en-US" sz="2000" dirty="0" err="1"/>
              <a:t>nhập</a:t>
            </a:r>
            <a:r>
              <a:rPr lang="en-US" sz="2000" dirty="0"/>
              <a:t> </a:t>
            </a:r>
            <a:r>
              <a:rPr lang="en-US" sz="2000" dirty="0" err="1"/>
              <a:t>vào</a:t>
            </a:r>
            <a:r>
              <a:rPr lang="en-US" sz="2000" dirty="0"/>
              <a:t> </a:t>
            </a:r>
            <a:r>
              <a:rPr lang="en-US" sz="2000" dirty="0" err="1"/>
              <a:t>tạo</a:t>
            </a:r>
            <a:r>
              <a:rPr lang="en-US" sz="2000" dirty="0"/>
              <a:t> </a:t>
            </a:r>
            <a:r>
              <a:rPr lang="en-US" sz="2000" dirty="0" err="1"/>
              <a:t>bộ</a:t>
            </a:r>
            <a:r>
              <a:rPr lang="en-US" sz="2000" dirty="0"/>
              <a:t> </a:t>
            </a:r>
            <a:r>
              <a:rPr lang="en-US" sz="2000" dirty="0" err="1"/>
              <a:t>câu</a:t>
            </a:r>
            <a:r>
              <a:rPr lang="en-US" sz="2000" dirty="0"/>
              <a:t> </a:t>
            </a:r>
            <a:r>
              <a:rPr lang="en-US" sz="2000" dirty="0" err="1"/>
              <a:t>hỏi</a:t>
            </a:r>
            <a:endParaRPr lang="en-US" sz="2000" dirty="0"/>
          </a:p>
        </p:txBody>
      </p:sp>
      <p:sp>
        <p:nvSpPr>
          <p:cNvPr id="7" name="Subtitle 6">
            <a:extLst>
              <a:ext uri="{FF2B5EF4-FFF2-40B4-BE49-F238E27FC236}">
                <a16:creationId xmlns:a16="http://schemas.microsoft.com/office/drawing/2014/main" id="{11A785E4-C9A0-49D5-A5FC-47FB88FE9B60}"/>
              </a:ext>
            </a:extLst>
          </p:cNvPr>
          <p:cNvSpPr>
            <a:spLocks noGrp="1"/>
          </p:cNvSpPr>
          <p:nvPr>
            <p:ph type="subTitle" idx="3"/>
          </p:nvPr>
        </p:nvSpPr>
        <p:spPr/>
        <p:txBody>
          <a:bodyPr/>
          <a:lstStyle/>
          <a:p>
            <a:endParaRPr lang="en-US"/>
          </a:p>
        </p:txBody>
      </p:sp>
      <p:sp>
        <p:nvSpPr>
          <p:cNvPr id="8" name="Subtitle 7">
            <a:extLst>
              <a:ext uri="{FF2B5EF4-FFF2-40B4-BE49-F238E27FC236}">
                <a16:creationId xmlns:a16="http://schemas.microsoft.com/office/drawing/2014/main" id="{678EADA8-B466-490D-84C7-3A5DC982805C}"/>
              </a:ext>
            </a:extLst>
          </p:cNvPr>
          <p:cNvSpPr>
            <a:spLocks noGrp="1"/>
          </p:cNvSpPr>
          <p:nvPr>
            <p:ph type="subTitle" idx="4"/>
          </p:nvPr>
        </p:nvSpPr>
        <p:spPr/>
        <p:txBody>
          <a:bodyPr/>
          <a:lstStyle/>
          <a:p>
            <a:endParaRPr lang="en-US"/>
          </a:p>
        </p:txBody>
      </p:sp>
      <p:pic>
        <p:nvPicPr>
          <p:cNvPr id="5" name="Picture 4">
            <a:extLst>
              <a:ext uri="{FF2B5EF4-FFF2-40B4-BE49-F238E27FC236}">
                <a16:creationId xmlns:a16="http://schemas.microsoft.com/office/drawing/2014/main" id="{FF76099B-FF15-4EFD-ACBE-53EF905D8A18}"/>
              </a:ext>
            </a:extLst>
          </p:cNvPr>
          <p:cNvPicPr>
            <a:picLocks noChangeAspect="1"/>
          </p:cNvPicPr>
          <p:nvPr/>
        </p:nvPicPr>
        <p:blipFill>
          <a:blip r:embed="rId2"/>
          <a:stretch>
            <a:fillRect/>
          </a:stretch>
        </p:blipFill>
        <p:spPr>
          <a:xfrm>
            <a:off x="4568600" y="0"/>
            <a:ext cx="4575400" cy="5143500"/>
          </a:xfrm>
          <a:prstGeom prst="rect">
            <a:avLst/>
          </a:prstGeom>
        </p:spPr>
      </p:pic>
    </p:spTree>
    <p:extLst>
      <p:ext uri="{BB962C8B-B14F-4D97-AF65-F5344CB8AC3E}">
        <p14:creationId xmlns:p14="http://schemas.microsoft.com/office/powerpoint/2010/main" val="112732293"/>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F6A9A-C6A7-4629-8F9B-3277E21DBD11}"/>
              </a:ext>
            </a:extLst>
          </p:cNvPr>
          <p:cNvSpPr>
            <a:spLocks noGrp="1"/>
          </p:cNvSpPr>
          <p:nvPr>
            <p:ph type="title"/>
          </p:nvPr>
        </p:nvSpPr>
        <p:spPr>
          <a:xfrm>
            <a:off x="561307" y="1460911"/>
            <a:ext cx="3762364" cy="644100"/>
          </a:xfrm>
        </p:spPr>
        <p:txBody>
          <a:bodyPr/>
          <a:lstStyle/>
          <a:p>
            <a:r>
              <a:rPr lang="en-US" sz="5400" dirty="0" err="1"/>
              <a:t>Màn</a:t>
            </a:r>
            <a:r>
              <a:rPr lang="en-US" sz="5400" dirty="0"/>
              <a:t> </a:t>
            </a:r>
            <a:r>
              <a:rPr lang="en-US" sz="5400" dirty="0" err="1"/>
              <a:t>hình</a:t>
            </a:r>
            <a:r>
              <a:rPr lang="en-US" sz="5400" dirty="0"/>
              <a:t> </a:t>
            </a:r>
            <a:r>
              <a:rPr lang="en-US" sz="5400" dirty="0" err="1"/>
              <a:t>Đăng</a:t>
            </a:r>
            <a:r>
              <a:rPr lang="en-US" sz="5400" dirty="0"/>
              <a:t> </a:t>
            </a:r>
            <a:r>
              <a:rPr lang="en-US" sz="5400" dirty="0" err="1"/>
              <a:t>Nhập</a:t>
            </a:r>
            <a:endParaRPr lang="en-US" sz="5400" dirty="0"/>
          </a:p>
        </p:txBody>
      </p:sp>
      <p:sp>
        <p:nvSpPr>
          <p:cNvPr id="3" name="Subtitle 2">
            <a:extLst>
              <a:ext uri="{FF2B5EF4-FFF2-40B4-BE49-F238E27FC236}">
                <a16:creationId xmlns:a16="http://schemas.microsoft.com/office/drawing/2014/main" id="{E534BAC0-0FDA-4FE2-97D4-5143EC1388A9}"/>
              </a:ext>
            </a:extLst>
          </p:cNvPr>
          <p:cNvSpPr>
            <a:spLocks noGrp="1"/>
          </p:cNvSpPr>
          <p:nvPr>
            <p:ph type="subTitle" idx="1"/>
          </p:nvPr>
        </p:nvSpPr>
        <p:spPr>
          <a:xfrm>
            <a:off x="665128" y="2460497"/>
            <a:ext cx="3206100" cy="2500800"/>
          </a:xfrm>
        </p:spPr>
        <p:txBody>
          <a:bodyPr/>
          <a:lstStyle/>
          <a:p>
            <a:pPr algn="l">
              <a:buFont typeface="Arial" panose="020B0604020202020204" pitchFamily="34" charset="0"/>
              <a:buChar char="•"/>
            </a:pPr>
            <a:r>
              <a:rPr lang="en-US" sz="2000" dirty="0" err="1"/>
              <a:t>Người</a:t>
            </a:r>
            <a:r>
              <a:rPr lang="en-US" sz="2000" dirty="0"/>
              <a:t> </a:t>
            </a:r>
            <a:r>
              <a:rPr lang="en-US" sz="2000" dirty="0" err="1"/>
              <a:t>Dùng</a:t>
            </a:r>
            <a:r>
              <a:rPr lang="en-US" sz="2000" dirty="0"/>
              <a:t> </a:t>
            </a:r>
            <a:r>
              <a:rPr lang="en-US" sz="2000" dirty="0" err="1"/>
              <a:t>hoặc</a:t>
            </a:r>
            <a:r>
              <a:rPr lang="en-US" sz="2000" dirty="0"/>
              <a:t> Admin </a:t>
            </a:r>
            <a:r>
              <a:rPr lang="en-US" sz="2000" dirty="0" err="1"/>
              <a:t>đăng</a:t>
            </a:r>
            <a:r>
              <a:rPr lang="en-US" sz="2000" dirty="0"/>
              <a:t> </a:t>
            </a:r>
            <a:r>
              <a:rPr lang="en-US" sz="2000" dirty="0" err="1"/>
              <a:t>nhập</a:t>
            </a:r>
            <a:r>
              <a:rPr lang="en-US" sz="2000" dirty="0"/>
              <a:t> </a:t>
            </a:r>
            <a:r>
              <a:rPr lang="en-US" sz="2000" dirty="0" err="1"/>
              <a:t>vào</a:t>
            </a:r>
            <a:r>
              <a:rPr lang="en-US" sz="2000" dirty="0"/>
              <a:t> </a:t>
            </a:r>
            <a:r>
              <a:rPr lang="en-US" sz="2000" dirty="0" err="1"/>
              <a:t>để</a:t>
            </a:r>
            <a:r>
              <a:rPr lang="en-US" sz="2000" dirty="0"/>
              <a:t> </a:t>
            </a:r>
            <a:r>
              <a:rPr lang="en-US" sz="2000" dirty="0" err="1"/>
              <a:t>chạy</a:t>
            </a:r>
            <a:r>
              <a:rPr lang="en-US" sz="2000" dirty="0"/>
              <a:t> </a:t>
            </a:r>
            <a:r>
              <a:rPr lang="en-US" sz="2000" dirty="0" err="1"/>
              <a:t>bộ</a:t>
            </a:r>
            <a:r>
              <a:rPr lang="en-US" sz="2000" dirty="0"/>
              <a:t> </a:t>
            </a:r>
            <a:r>
              <a:rPr lang="en-US" sz="2000" dirty="0" err="1"/>
              <a:t>câu</a:t>
            </a:r>
            <a:r>
              <a:rPr lang="en-US" sz="2000" dirty="0"/>
              <a:t> </a:t>
            </a:r>
            <a:r>
              <a:rPr lang="en-US" sz="2000" dirty="0" err="1"/>
              <a:t>hỏi</a:t>
            </a:r>
            <a:r>
              <a:rPr lang="en-US" sz="2000" dirty="0"/>
              <a:t>  </a:t>
            </a:r>
            <a:r>
              <a:rPr lang="en-US" sz="2000" dirty="0" err="1"/>
              <a:t>hoặc</a:t>
            </a:r>
            <a:r>
              <a:rPr lang="en-US" sz="2000" dirty="0"/>
              <a:t> </a:t>
            </a:r>
            <a:r>
              <a:rPr lang="en-US" sz="2000" dirty="0" err="1"/>
              <a:t>sửa</a:t>
            </a:r>
            <a:r>
              <a:rPr lang="en-US" sz="2000" dirty="0"/>
              <a:t> them </a:t>
            </a:r>
            <a:r>
              <a:rPr lang="en-US" sz="2000" dirty="0" err="1"/>
              <a:t>xóa</a:t>
            </a:r>
            <a:r>
              <a:rPr lang="en-US" sz="2000" dirty="0"/>
              <a:t> </a:t>
            </a:r>
            <a:r>
              <a:rPr lang="en-US" sz="2000" dirty="0" err="1"/>
              <a:t>bộ</a:t>
            </a:r>
            <a:r>
              <a:rPr lang="en-US" sz="2000" dirty="0"/>
              <a:t> </a:t>
            </a:r>
            <a:r>
              <a:rPr lang="en-US" sz="2000" dirty="0" err="1"/>
              <a:t>câu</a:t>
            </a:r>
            <a:r>
              <a:rPr lang="en-US" sz="2000" dirty="0"/>
              <a:t> </a:t>
            </a:r>
            <a:r>
              <a:rPr lang="en-US" sz="2000" dirty="0" err="1"/>
              <a:t>hỏi</a:t>
            </a:r>
            <a:endParaRPr lang="en-US" sz="2000" dirty="0"/>
          </a:p>
        </p:txBody>
      </p:sp>
      <p:sp>
        <p:nvSpPr>
          <p:cNvPr id="7" name="Subtitle 6">
            <a:extLst>
              <a:ext uri="{FF2B5EF4-FFF2-40B4-BE49-F238E27FC236}">
                <a16:creationId xmlns:a16="http://schemas.microsoft.com/office/drawing/2014/main" id="{11A785E4-C9A0-49D5-A5FC-47FB88FE9B60}"/>
              </a:ext>
            </a:extLst>
          </p:cNvPr>
          <p:cNvSpPr>
            <a:spLocks noGrp="1"/>
          </p:cNvSpPr>
          <p:nvPr>
            <p:ph type="subTitle" idx="3"/>
          </p:nvPr>
        </p:nvSpPr>
        <p:spPr/>
        <p:txBody>
          <a:bodyPr/>
          <a:lstStyle/>
          <a:p>
            <a:endParaRPr lang="en-US"/>
          </a:p>
        </p:txBody>
      </p:sp>
      <p:sp>
        <p:nvSpPr>
          <p:cNvPr id="8" name="Subtitle 7">
            <a:extLst>
              <a:ext uri="{FF2B5EF4-FFF2-40B4-BE49-F238E27FC236}">
                <a16:creationId xmlns:a16="http://schemas.microsoft.com/office/drawing/2014/main" id="{678EADA8-B466-490D-84C7-3A5DC982805C}"/>
              </a:ext>
            </a:extLst>
          </p:cNvPr>
          <p:cNvSpPr>
            <a:spLocks noGrp="1"/>
          </p:cNvSpPr>
          <p:nvPr>
            <p:ph type="subTitle" idx="4"/>
          </p:nvPr>
        </p:nvSpPr>
        <p:spPr/>
        <p:txBody>
          <a:bodyPr/>
          <a:lstStyle/>
          <a:p>
            <a:endParaRPr lang="en-US"/>
          </a:p>
        </p:txBody>
      </p:sp>
      <p:pic>
        <p:nvPicPr>
          <p:cNvPr id="6" name="Picture 5">
            <a:extLst>
              <a:ext uri="{FF2B5EF4-FFF2-40B4-BE49-F238E27FC236}">
                <a16:creationId xmlns:a16="http://schemas.microsoft.com/office/drawing/2014/main" id="{B9F12505-6C3A-47F8-AD1C-9254E4382C40}"/>
              </a:ext>
            </a:extLst>
          </p:cNvPr>
          <p:cNvPicPr>
            <a:picLocks noChangeAspect="1"/>
          </p:cNvPicPr>
          <p:nvPr/>
        </p:nvPicPr>
        <p:blipFill>
          <a:blip r:embed="rId2"/>
          <a:stretch>
            <a:fillRect/>
          </a:stretch>
        </p:blipFill>
        <p:spPr>
          <a:xfrm>
            <a:off x="4572001" y="0"/>
            <a:ext cx="4572000" cy="5143500"/>
          </a:xfrm>
          <a:prstGeom prst="rect">
            <a:avLst/>
          </a:prstGeom>
        </p:spPr>
      </p:pic>
    </p:spTree>
    <p:extLst>
      <p:ext uri="{BB962C8B-B14F-4D97-AF65-F5344CB8AC3E}">
        <p14:creationId xmlns:p14="http://schemas.microsoft.com/office/powerpoint/2010/main" val="249412568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7" name="Google Shape;167;p28"/>
          <p:cNvSpPr txBox="1">
            <a:spLocks noGrp="1"/>
          </p:cNvSpPr>
          <p:nvPr>
            <p:ph type="subTitle" idx="1"/>
          </p:nvPr>
        </p:nvSpPr>
        <p:spPr>
          <a:xfrm>
            <a:off x="948748" y="2662460"/>
            <a:ext cx="2939214" cy="945456"/>
          </a:xfrm>
          <a:prstGeom prst="rect">
            <a:avLst/>
          </a:prstGeom>
        </p:spPr>
        <p:txBody>
          <a:bodyPr spcFirstLastPara="1" wrap="square" lIns="91425" tIns="91425" rIns="91425" bIns="91425" anchor="t" anchorCtr="0">
            <a:noAutofit/>
          </a:bodyPr>
          <a:lstStyle/>
          <a:p>
            <a:pPr marL="342900" lvl="0" indent="-342900" algn="ctr" rtl="0">
              <a:spcBef>
                <a:spcPts val="0"/>
              </a:spcBef>
              <a:spcAft>
                <a:spcPts val="0"/>
              </a:spcAft>
              <a:buClrTx/>
              <a:buFont typeface="+mj-lt"/>
              <a:buAutoNum type="arabicPeriod"/>
            </a:pPr>
            <a:r>
              <a:rPr lang="en-US" dirty="0" err="1"/>
              <a:t>Khái</a:t>
            </a:r>
            <a:r>
              <a:rPr lang="en-US" dirty="0"/>
              <a:t> </a:t>
            </a:r>
            <a:r>
              <a:rPr lang="en-US" dirty="0" err="1"/>
              <a:t>niệm</a:t>
            </a:r>
            <a:r>
              <a:rPr lang="en-US" dirty="0"/>
              <a:t> </a:t>
            </a:r>
            <a:r>
              <a:rPr lang="en-US" dirty="0" err="1"/>
              <a:t>về</a:t>
            </a:r>
            <a:r>
              <a:rPr lang="en-US" dirty="0"/>
              <a:t> Vue</a:t>
            </a:r>
          </a:p>
          <a:p>
            <a:pPr marL="342900" lvl="0" indent="-342900" algn="ctr" rtl="0">
              <a:spcBef>
                <a:spcPts val="0"/>
              </a:spcBef>
              <a:spcAft>
                <a:spcPts val="0"/>
              </a:spcAft>
              <a:buClrTx/>
              <a:buFont typeface="+mj-lt"/>
              <a:buAutoNum type="arabicPeriod"/>
            </a:pPr>
            <a:r>
              <a:rPr lang="en-US" dirty="0" err="1"/>
              <a:t>Ưu</a:t>
            </a:r>
            <a:r>
              <a:rPr lang="en-US" dirty="0"/>
              <a:t> </a:t>
            </a:r>
            <a:r>
              <a:rPr lang="en-US" dirty="0" err="1"/>
              <a:t>điểm</a:t>
            </a:r>
            <a:r>
              <a:rPr lang="en-US" dirty="0"/>
              <a:t> </a:t>
            </a:r>
            <a:r>
              <a:rPr lang="en-US" err="1"/>
              <a:t>và</a:t>
            </a:r>
            <a:r>
              <a:rPr lang="en-US"/>
              <a:t> </a:t>
            </a:r>
            <a:r>
              <a:rPr lang="en-US" dirty="0"/>
              <a:t>n</a:t>
            </a:r>
            <a:r>
              <a:rPr lang="en-US"/>
              <a:t>hược </a:t>
            </a:r>
            <a:r>
              <a:rPr lang="en-US" dirty="0" err="1"/>
              <a:t>điểm</a:t>
            </a:r>
            <a:endParaRPr lang="en-US" dirty="0"/>
          </a:p>
          <a:p>
            <a:pPr marL="342900" lvl="0" indent="-342900" algn="ctr" rtl="0">
              <a:spcBef>
                <a:spcPts val="0"/>
              </a:spcBef>
              <a:spcAft>
                <a:spcPts val="0"/>
              </a:spcAft>
              <a:buClrTx/>
              <a:buFont typeface="+mj-lt"/>
              <a:buAutoNum type="arabicPeriod"/>
            </a:pPr>
            <a:r>
              <a:rPr lang="en-US" dirty="0" err="1"/>
              <a:t>Nội</a:t>
            </a:r>
            <a:r>
              <a:rPr lang="en-US" dirty="0"/>
              <a:t> dung </a:t>
            </a:r>
            <a:r>
              <a:rPr lang="en-US" dirty="0" err="1"/>
              <a:t>đồ</a:t>
            </a:r>
            <a:r>
              <a:rPr lang="en-US" dirty="0"/>
              <a:t> </a:t>
            </a:r>
            <a:r>
              <a:rPr lang="en-US" dirty="0" err="1"/>
              <a:t>án</a:t>
            </a:r>
            <a:r>
              <a:rPr lang="en-US" dirty="0"/>
              <a:t> </a:t>
            </a:r>
          </a:p>
          <a:p>
            <a:pPr marL="342900" lvl="0" indent="-342900" algn="ctr" rtl="0">
              <a:spcBef>
                <a:spcPts val="0"/>
              </a:spcBef>
              <a:spcAft>
                <a:spcPts val="0"/>
              </a:spcAft>
              <a:buClrTx/>
              <a:buFont typeface="+mj-lt"/>
              <a:buAutoNum type="arabicPeriod"/>
            </a:pPr>
            <a:endParaRPr dirty="0"/>
          </a:p>
        </p:txBody>
      </p:sp>
      <p:sp>
        <p:nvSpPr>
          <p:cNvPr id="168" name="Google Shape;168;p28"/>
          <p:cNvSpPr txBox="1">
            <a:spLocks noGrp="1"/>
          </p:cNvSpPr>
          <p:nvPr>
            <p:ph type="title"/>
          </p:nvPr>
        </p:nvSpPr>
        <p:spPr>
          <a:xfrm>
            <a:off x="169853" y="1698408"/>
            <a:ext cx="4497004" cy="101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Vue?</a:t>
            </a:r>
            <a:endParaRPr dirty="0"/>
          </a:p>
        </p:txBody>
      </p:sp>
      <p:pic>
        <p:nvPicPr>
          <p:cNvPr id="1028" name="Picture 4" descr="Image result for vue">
            <a:extLst>
              <a:ext uri="{FF2B5EF4-FFF2-40B4-BE49-F238E27FC236}">
                <a16:creationId xmlns:a16="http://schemas.microsoft.com/office/drawing/2014/main" id="{B85DF570-E3E9-46A4-9471-827B13CB8F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0"/>
            <a:ext cx="4572000"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91421B4-4AD7-4619-AB37-D2F2A65AF577}"/>
              </a:ext>
            </a:extLst>
          </p:cNvPr>
          <p:cNvSpPr>
            <a:spLocks noGrp="1"/>
          </p:cNvSpPr>
          <p:nvPr>
            <p:ph type="title"/>
          </p:nvPr>
        </p:nvSpPr>
        <p:spPr>
          <a:xfrm>
            <a:off x="807600" y="2096550"/>
            <a:ext cx="7244764" cy="950400"/>
          </a:xfrm>
        </p:spPr>
        <p:txBody>
          <a:bodyPr/>
          <a:lstStyle/>
          <a:p>
            <a:r>
              <a:rPr lang="en-US" sz="5400" dirty="0" err="1"/>
              <a:t>Màn</a:t>
            </a:r>
            <a:r>
              <a:rPr lang="en-US" sz="5400" dirty="0"/>
              <a:t> </a:t>
            </a:r>
            <a:r>
              <a:rPr lang="en-US" sz="5400" dirty="0" err="1"/>
              <a:t>hình</a:t>
            </a:r>
            <a:r>
              <a:rPr lang="en-US" sz="5400" dirty="0"/>
              <a:t> </a:t>
            </a:r>
            <a:r>
              <a:rPr lang="en-US" sz="5400" dirty="0" err="1"/>
              <a:t>giao</a:t>
            </a:r>
            <a:r>
              <a:rPr lang="en-US" sz="5400" dirty="0"/>
              <a:t> </a:t>
            </a:r>
            <a:r>
              <a:rPr lang="en-US" sz="5400" dirty="0" err="1"/>
              <a:t>diện</a:t>
            </a:r>
            <a:r>
              <a:rPr lang="en-US" sz="5400" dirty="0"/>
              <a:t>:</a:t>
            </a:r>
          </a:p>
        </p:txBody>
      </p:sp>
      <p:sp>
        <p:nvSpPr>
          <p:cNvPr id="8" name="Subtitle 7">
            <a:extLst>
              <a:ext uri="{FF2B5EF4-FFF2-40B4-BE49-F238E27FC236}">
                <a16:creationId xmlns:a16="http://schemas.microsoft.com/office/drawing/2014/main" id="{339A73DA-E908-455B-8233-5199E258D1B4}"/>
              </a:ext>
            </a:extLst>
          </p:cNvPr>
          <p:cNvSpPr>
            <a:spLocks noGrp="1"/>
          </p:cNvSpPr>
          <p:nvPr>
            <p:ph type="subTitle" idx="1"/>
          </p:nvPr>
        </p:nvSpPr>
        <p:spPr>
          <a:xfrm>
            <a:off x="1218193" y="1999200"/>
            <a:ext cx="6423579" cy="1145100"/>
          </a:xfrm>
        </p:spPr>
        <p:txBody>
          <a:bodyPr/>
          <a:lstStyle/>
          <a:p>
            <a:pPr algn="l">
              <a:buFont typeface="Arial" panose="020B0604020202020204" pitchFamily="34" charset="0"/>
              <a:buChar char="•"/>
            </a:pPr>
            <a:r>
              <a:rPr lang="en-US" sz="2000" dirty="0"/>
              <a:t>Khi </a:t>
            </a:r>
            <a:r>
              <a:rPr lang="en-US" sz="2000" dirty="0" err="1"/>
              <a:t>người</a:t>
            </a:r>
            <a:r>
              <a:rPr lang="en-US" sz="2000" dirty="0"/>
              <a:t> </a:t>
            </a:r>
            <a:r>
              <a:rPr lang="en-US" sz="2000" dirty="0" err="1"/>
              <a:t>dùng</a:t>
            </a:r>
            <a:r>
              <a:rPr lang="en-US" sz="2000" dirty="0"/>
              <a:t> </a:t>
            </a:r>
            <a:r>
              <a:rPr lang="en-US" sz="2000" dirty="0" err="1"/>
              <a:t>hoặc</a:t>
            </a:r>
            <a:r>
              <a:rPr lang="en-US" sz="2000" dirty="0"/>
              <a:t> Admin </a:t>
            </a:r>
            <a:r>
              <a:rPr lang="en-US" sz="2000" dirty="0" err="1"/>
              <a:t>đăng</a:t>
            </a:r>
            <a:r>
              <a:rPr lang="en-US" sz="2000" dirty="0"/>
              <a:t> </a:t>
            </a:r>
            <a:r>
              <a:rPr lang="en-US" sz="2000" dirty="0" err="1"/>
              <a:t>nhập</a:t>
            </a:r>
            <a:r>
              <a:rPr lang="en-US" sz="2000" dirty="0"/>
              <a:t> </a:t>
            </a:r>
            <a:r>
              <a:rPr lang="en-US" sz="2000" dirty="0" err="1"/>
              <a:t>nào</a:t>
            </a:r>
            <a:r>
              <a:rPr lang="en-US" sz="2000" dirty="0"/>
              <a:t> </a:t>
            </a:r>
            <a:r>
              <a:rPr lang="en-US" sz="2000" dirty="0" err="1"/>
              <a:t>màn</a:t>
            </a:r>
            <a:r>
              <a:rPr lang="en-US" sz="2000" dirty="0"/>
              <a:t> </a:t>
            </a:r>
            <a:r>
              <a:rPr lang="en-US" sz="2000" dirty="0" err="1"/>
              <a:t>hình</a:t>
            </a:r>
            <a:r>
              <a:rPr lang="en-US" sz="2000" dirty="0"/>
              <a:t> </a:t>
            </a:r>
            <a:r>
              <a:rPr lang="en-US" sz="2000" dirty="0" err="1"/>
              <a:t>sẽ</a:t>
            </a:r>
            <a:r>
              <a:rPr lang="en-US" sz="2000" dirty="0"/>
              <a:t> </a:t>
            </a:r>
            <a:r>
              <a:rPr lang="en-US" sz="2000" dirty="0" err="1"/>
              <a:t>hiện</a:t>
            </a:r>
            <a:r>
              <a:rPr lang="en-US" sz="2000" dirty="0"/>
              <a:t> </a:t>
            </a:r>
            <a:r>
              <a:rPr lang="en-US" sz="2000" dirty="0" err="1"/>
              <a:t>lên</a:t>
            </a:r>
            <a:endParaRPr lang="en-US" sz="2000" dirty="0"/>
          </a:p>
          <a:p>
            <a:pPr algn="l">
              <a:buFont typeface="Arial" panose="020B0604020202020204" pitchFamily="34" charset="0"/>
              <a:buChar char="•"/>
            </a:pPr>
            <a:r>
              <a:rPr lang="en-US" sz="2000" dirty="0" err="1"/>
              <a:t>Tùy</a:t>
            </a:r>
            <a:r>
              <a:rPr lang="en-US" sz="2000" dirty="0"/>
              <a:t> </a:t>
            </a:r>
            <a:r>
              <a:rPr lang="en-US" sz="2000" dirty="0" err="1"/>
              <a:t>thuộc</a:t>
            </a:r>
            <a:r>
              <a:rPr lang="en-US" sz="2000" dirty="0"/>
              <a:t> </a:t>
            </a:r>
            <a:r>
              <a:rPr lang="en-US" sz="2000" dirty="0" err="1"/>
              <a:t>người</a:t>
            </a:r>
            <a:r>
              <a:rPr lang="en-US" sz="2000" dirty="0"/>
              <a:t> </a:t>
            </a:r>
            <a:r>
              <a:rPr lang="en-US" sz="2000" dirty="0" err="1"/>
              <a:t>dùng</a:t>
            </a:r>
            <a:r>
              <a:rPr lang="en-US" sz="2000" dirty="0"/>
              <a:t> </a:t>
            </a:r>
            <a:r>
              <a:rPr lang="en-US" sz="2000" dirty="0" err="1"/>
              <a:t>hoặc</a:t>
            </a:r>
            <a:r>
              <a:rPr lang="en-US" sz="2000" dirty="0"/>
              <a:t> Admin </a:t>
            </a:r>
            <a:r>
              <a:rPr lang="en-US" sz="2000" dirty="0" err="1"/>
              <a:t>có</a:t>
            </a:r>
            <a:r>
              <a:rPr lang="en-US" sz="2000" dirty="0"/>
              <a:t> </a:t>
            </a:r>
            <a:r>
              <a:rPr lang="en-US" sz="2000" dirty="0" err="1"/>
              <a:t>bộ</a:t>
            </a:r>
            <a:r>
              <a:rPr lang="en-US" sz="2000" dirty="0"/>
              <a:t> </a:t>
            </a:r>
            <a:r>
              <a:rPr lang="en-US" sz="2000" dirty="0" err="1"/>
              <a:t>câu</a:t>
            </a:r>
            <a:r>
              <a:rPr lang="en-US" sz="2000" dirty="0"/>
              <a:t> </a:t>
            </a:r>
            <a:r>
              <a:rPr lang="en-US" sz="2000" dirty="0" err="1"/>
              <a:t>hỏi</a:t>
            </a:r>
            <a:r>
              <a:rPr lang="en-US" sz="2000" dirty="0"/>
              <a:t> </a:t>
            </a:r>
            <a:r>
              <a:rPr lang="en-US" sz="2000" dirty="0" err="1"/>
              <a:t>nào</a:t>
            </a:r>
            <a:r>
              <a:rPr lang="en-US" sz="2000" dirty="0"/>
              <a:t> </a:t>
            </a:r>
            <a:r>
              <a:rPr lang="en-US" sz="2000" dirty="0" err="1"/>
              <a:t>màn</a:t>
            </a:r>
            <a:r>
              <a:rPr lang="en-US" sz="2000" dirty="0"/>
              <a:t> </a:t>
            </a:r>
            <a:r>
              <a:rPr lang="en-US" sz="2000" dirty="0" err="1"/>
              <a:t>hình</a:t>
            </a:r>
            <a:r>
              <a:rPr lang="en-US" sz="2000" dirty="0"/>
              <a:t> </a:t>
            </a:r>
            <a:r>
              <a:rPr lang="en-US" sz="2000" dirty="0" err="1"/>
              <a:t>sẽ</a:t>
            </a:r>
            <a:r>
              <a:rPr lang="en-US" sz="2000" dirty="0"/>
              <a:t> </a:t>
            </a:r>
            <a:r>
              <a:rPr lang="en-US" sz="2000" dirty="0" err="1"/>
              <a:t>hiện</a:t>
            </a:r>
            <a:r>
              <a:rPr lang="en-US" sz="2000" dirty="0"/>
              <a:t> </a:t>
            </a:r>
            <a:r>
              <a:rPr lang="en-US" sz="2000" dirty="0" err="1"/>
              <a:t>lên</a:t>
            </a:r>
            <a:r>
              <a:rPr lang="en-US" sz="2000" dirty="0"/>
              <a:t> </a:t>
            </a:r>
            <a:r>
              <a:rPr lang="en-US" sz="2000" dirty="0" err="1"/>
              <a:t>bộ</a:t>
            </a:r>
            <a:r>
              <a:rPr lang="en-US" sz="2000" dirty="0"/>
              <a:t> </a:t>
            </a:r>
            <a:r>
              <a:rPr lang="en-US" sz="2000" dirty="0" err="1"/>
              <a:t>câu</a:t>
            </a:r>
            <a:r>
              <a:rPr lang="en-US" sz="2000" dirty="0"/>
              <a:t> </a:t>
            </a:r>
            <a:r>
              <a:rPr lang="en-US" sz="2000" dirty="0" err="1"/>
              <a:t>hỏi</a:t>
            </a:r>
            <a:r>
              <a:rPr lang="en-US" sz="2000" dirty="0"/>
              <a:t> </a:t>
            </a:r>
            <a:r>
              <a:rPr lang="en-US" sz="2000" dirty="0" err="1"/>
              <a:t>đó</a:t>
            </a:r>
            <a:endParaRPr lang="en-US" sz="2000" dirty="0"/>
          </a:p>
        </p:txBody>
      </p:sp>
      <p:pic>
        <p:nvPicPr>
          <p:cNvPr id="12" name="Picture 11">
            <a:extLst>
              <a:ext uri="{FF2B5EF4-FFF2-40B4-BE49-F238E27FC236}">
                <a16:creationId xmlns:a16="http://schemas.microsoft.com/office/drawing/2014/main" id="{48F34AFF-854B-4047-AB44-BF947C7CF32E}"/>
              </a:ext>
            </a:extLst>
          </p:cNvPr>
          <p:cNvPicPr>
            <a:picLocks noChangeAspect="1"/>
          </p:cNvPicPr>
          <p:nvPr/>
        </p:nvPicPr>
        <p:blipFill>
          <a:blip r:embed="rId2"/>
          <a:stretch>
            <a:fillRect/>
          </a:stretch>
        </p:blipFill>
        <p:spPr>
          <a:xfrm>
            <a:off x="0" y="0"/>
            <a:ext cx="9144000" cy="5143499"/>
          </a:xfrm>
          <a:prstGeom prst="rect">
            <a:avLst/>
          </a:prstGeom>
        </p:spPr>
      </p:pic>
    </p:spTree>
    <p:extLst>
      <p:ext uri="{BB962C8B-B14F-4D97-AF65-F5344CB8AC3E}">
        <p14:creationId xmlns:p14="http://schemas.microsoft.com/office/powerpoint/2010/main" val="4010237165"/>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wipe(down)">
                                      <p:cBhvr>
                                        <p:cTn id="17" dur="580">
                                          <p:stCondLst>
                                            <p:cond delay="0"/>
                                          </p:stCondLst>
                                        </p:cTn>
                                        <p:tgtEl>
                                          <p:spTgt spid="8">
                                            <p:txEl>
                                              <p:pRg st="0" end="0"/>
                                            </p:txEl>
                                          </p:spTgt>
                                        </p:tgtEl>
                                      </p:cBhvr>
                                    </p:animEffect>
                                    <p:anim calcmode="lin" valueType="num">
                                      <p:cBhvr>
                                        <p:cTn id="18" dur="1822" tmFilter="0,0; 0.14,0.36; 0.43,0.73; 0.71,0.91; 1.0,1.0">
                                          <p:stCondLst>
                                            <p:cond delay="0"/>
                                          </p:stCondLst>
                                        </p:cTn>
                                        <p:tgtEl>
                                          <p:spTgt spid="8">
                                            <p:txEl>
                                              <p:pRg st="0" end="0"/>
                                            </p:txEl>
                                          </p:spTgt>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8">
                                            <p:txEl>
                                              <p:pRg st="0" end="0"/>
                                            </p:txEl>
                                          </p:spTgt>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8">
                                            <p:txEl>
                                              <p:pRg st="0" end="0"/>
                                            </p:txEl>
                                          </p:spTgt>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8">
                                            <p:txEl>
                                              <p:pRg st="0" end="0"/>
                                            </p:txEl>
                                          </p:spTgt>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8">
                                            <p:txEl>
                                              <p:pRg st="0" end="0"/>
                                            </p:txEl>
                                          </p:spTgt>
                                        </p:tgtEl>
                                        <p:attrNameLst>
                                          <p:attrName>ppt_y</p:attrName>
                                        </p:attrNameLst>
                                      </p:cBhvr>
                                      <p:tavLst>
                                        <p:tav tm="0" fmla="#ppt_y-sin(pi*$)/81">
                                          <p:val>
                                            <p:fltVal val="0"/>
                                          </p:val>
                                        </p:tav>
                                        <p:tav tm="100000">
                                          <p:val>
                                            <p:fltVal val="1"/>
                                          </p:val>
                                        </p:tav>
                                      </p:tavLst>
                                    </p:anim>
                                    <p:animScale>
                                      <p:cBhvr>
                                        <p:cTn id="23" dur="26">
                                          <p:stCondLst>
                                            <p:cond delay="650"/>
                                          </p:stCondLst>
                                        </p:cTn>
                                        <p:tgtEl>
                                          <p:spTgt spid="8">
                                            <p:txEl>
                                              <p:pRg st="0" end="0"/>
                                            </p:txEl>
                                          </p:spTgt>
                                        </p:tgtEl>
                                      </p:cBhvr>
                                      <p:to x="100000" y="60000"/>
                                    </p:animScale>
                                    <p:animScale>
                                      <p:cBhvr>
                                        <p:cTn id="24" dur="166" decel="50000">
                                          <p:stCondLst>
                                            <p:cond delay="676"/>
                                          </p:stCondLst>
                                        </p:cTn>
                                        <p:tgtEl>
                                          <p:spTgt spid="8">
                                            <p:txEl>
                                              <p:pRg st="0" end="0"/>
                                            </p:txEl>
                                          </p:spTgt>
                                        </p:tgtEl>
                                      </p:cBhvr>
                                      <p:to x="100000" y="100000"/>
                                    </p:animScale>
                                    <p:animScale>
                                      <p:cBhvr>
                                        <p:cTn id="25" dur="26">
                                          <p:stCondLst>
                                            <p:cond delay="1312"/>
                                          </p:stCondLst>
                                        </p:cTn>
                                        <p:tgtEl>
                                          <p:spTgt spid="8">
                                            <p:txEl>
                                              <p:pRg st="0" end="0"/>
                                            </p:txEl>
                                          </p:spTgt>
                                        </p:tgtEl>
                                      </p:cBhvr>
                                      <p:to x="100000" y="80000"/>
                                    </p:animScale>
                                    <p:animScale>
                                      <p:cBhvr>
                                        <p:cTn id="26" dur="166" decel="50000">
                                          <p:stCondLst>
                                            <p:cond delay="1338"/>
                                          </p:stCondLst>
                                        </p:cTn>
                                        <p:tgtEl>
                                          <p:spTgt spid="8">
                                            <p:txEl>
                                              <p:pRg st="0" end="0"/>
                                            </p:txEl>
                                          </p:spTgt>
                                        </p:tgtEl>
                                      </p:cBhvr>
                                      <p:to x="100000" y="100000"/>
                                    </p:animScale>
                                    <p:animScale>
                                      <p:cBhvr>
                                        <p:cTn id="27" dur="26">
                                          <p:stCondLst>
                                            <p:cond delay="1642"/>
                                          </p:stCondLst>
                                        </p:cTn>
                                        <p:tgtEl>
                                          <p:spTgt spid="8">
                                            <p:txEl>
                                              <p:pRg st="0" end="0"/>
                                            </p:txEl>
                                          </p:spTgt>
                                        </p:tgtEl>
                                      </p:cBhvr>
                                      <p:to x="100000" y="90000"/>
                                    </p:animScale>
                                    <p:animScale>
                                      <p:cBhvr>
                                        <p:cTn id="28" dur="166" decel="50000">
                                          <p:stCondLst>
                                            <p:cond delay="1668"/>
                                          </p:stCondLst>
                                        </p:cTn>
                                        <p:tgtEl>
                                          <p:spTgt spid="8">
                                            <p:txEl>
                                              <p:pRg st="0" end="0"/>
                                            </p:txEl>
                                          </p:spTgt>
                                        </p:tgtEl>
                                      </p:cBhvr>
                                      <p:to x="100000" y="100000"/>
                                    </p:animScale>
                                    <p:animScale>
                                      <p:cBhvr>
                                        <p:cTn id="29" dur="26">
                                          <p:stCondLst>
                                            <p:cond delay="1808"/>
                                          </p:stCondLst>
                                        </p:cTn>
                                        <p:tgtEl>
                                          <p:spTgt spid="8">
                                            <p:txEl>
                                              <p:pRg st="0" end="0"/>
                                            </p:txEl>
                                          </p:spTgt>
                                        </p:tgtEl>
                                      </p:cBhvr>
                                      <p:to x="100000" y="95000"/>
                                    </p:animScale>
                                    <p:animScale>
                                      <p:cBhvr>
                                        <p:cTn id="30" dur="166" decel="50000">
                                          <p:stCondLst>
                                            <p:cond delay="1834"/>
                                          </p:stCondLst>
                                        </p:cTn>
                                        <p:tgtEl>
                                          <p:spTgt spid="8">
                                            <p:txEl>
                                              <p:pRg st="0" end="0"/>
                                            </p:txEl>
                                          </p:spTgt>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26" presetClass="entr" presetSubtype="0" fill="hold" grpId="0" nodeType="clickEffect">
                                  <p:stCondLst>
                                    <p:cond delay="0"/>
                                  </p:stCondLst>
                                  <p:childTnLst>
                                    <p:set>
                                      <p:cBhvr>
                                        <p:cTn id="34" dur="1" fill="hold">
                                          <p:stCondLst>
                                            <p:cond delay="0"/>
                                          </p:stCondLst>
                                        </p:cTn>
                                        <p:tgtEl>
                                          <p:spTgt spid="8">
                                            <p:txEl>
                                              <p:pRg st="1" end="1"/>
                                            </p:txEl>
                                          </p:spTgt>
                                        </p:tgtEl>
                                        <p:attrNameLst>
                                          <p:attrName>style.visibility</p:attrName>
                                        </p:attrNameLst>
                                      </p:cBhvr>
                                      <p:to>
                                        <p:strVal val="visible"/>
                                      </p:to>
                                    </p:set>
                                    <p:animEffect transition="in" filter="wipe(down)">
                                      <p:cBhvr>
                                        <p:cTn id="35" dur="580">
                                          <p:stCondLst>
                                            <p:cond delay="0"/>
                                          </p:stCondLst>
                                        </p:cTn>
                                        <p:tgtEl>
                                          <p:spTgt spid="8">
                                            <p:txEl>
                                              <p:pRg st="1" end="1"/>
                                            </p:txEl>
                                          </p:spTgt>
                                        </p:tgtEl>
                                      </p:cBhvr>
                                    </p:animEffect>
                                    <p:anim calcmode="lin" valueType="num">
                                      <p:cBhvr>
                                        <p:cTn id="36" dur="1822" tmFilter="0,0; 0.14,0.36; 0.43,0.73; 0.71,0.91; 1.0,1.0">
                                          <p:stCondLst>
                                            <p:cond delay="0"/>
                                          </p:stCondLst>
                                        </p:cTn>
                                        <p:tgtEl>
                                          <p:spTgt spid="8">
                                            <p:txEl>
                                              <p:pRg st="1" end="1"/>
                                            </p:txEl>
                                          </p:spTgt>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8">
                                            <p:txEl>
                                              <p:pRg st="1" end="1"/>
                                            </p:txEl>
                                          </p:spTgt>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8">
                                            <p:txEl>
                                              <p:pRg st="1" end="1"/>
                                            </p:txEl>
                                          </p:spTgt>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8">
                                            <p:txEl>
                                              <p:pRg st="1" end="1"/>
                                            </p:txEl>
                                          </p:spTgt>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8">
                                            <p:txEl>
                                              <p:pRg st="1" end="1"/>
                                            </p:txEl>
                                          </p:spTgt>
                                        </p:tgtEl>
                                        <p:attrNameLst>
                                          <p:attrName>ppt_y</p:attrName>
                                        </p:attrNameLst>
                                      </p:cBhvr>
                                      <p:tavLst>
                                        <p:tav tm="0" fmla="#ppt_y-sin(pi*$)/81">
                                          <p:val>
                                            <p:fltVal val="0"/>
                                          </p:val>
                                        </p:tav>
                                        <p:tav tm="100000">
                                          <p:val>
                                            <p:fltVal val="1"/>
                                          </p:val>
                                        </p:tav>
                                      </p:tavLst>
                                    </p:anim>
                                    <p:animScale>
                                      <p:cBhvr>
                                        <p:cTn id="41" dur="26">
                                          <p:stCondLst>
                                            <p:cond delay="650"/>
                                          </p:stCondLst>
                                        </p:cTn>
                                        <p:tgtEl>
                                          <p:spTgt spid="8">
                                            <p:txEl>
                                              <p:pRg st="1" end="1"/>
                                            </p:txEl>
                                          </p:spTgt>
                                        </p:tgtEl>
                                      </p:cBhvr>
                                      <p:to x="100000" y="60000"/>
                                    </p:animScale>
                                    <p:animScale>
                                      <p:cBhvr>
                                        <p:cTn id="42" dur="166" decel="50000">
                                          <p:stCondLst>
                                            <p:cond delay="676"/>
                                          </p:stCondLst>
                                        </p:cTn>
                                        <p:tgtEl>
                                          <p:spTgt spid="8">
                                            <p:txEl>
                                              <p:pRg st="1" end="1"/>
                                            </p:txEl>
                                          </p:spTgt>
                                        </p:tgtEl>
                                      </p:cBhvr>
                                      <p:to x="100000" y="100000"/>
                                    </p:animScale>
                                    <p:animScale>
                                      <p:cBhvr>
                                        <p:cTn id="43" dur="26">
                                          <p:stCondLst>
                                            <p:cond delay="1312"/>
                                          </p:stCondLst>
                                        </p:cTn>
                                        <p:tgtEl>
                                          <p:spTgt spid="8">
                                            <p:txEl>
                                              <p:pRg st="1" end="1"/>
                                            </p:txEl>
                                          </p:spTgt>
                                        </p:tgtEl>
                                      </p:cBhvr>
                                      <p:to x="100000" y="80000"/>
                                    </p:animScale>
                                    <p:animScale>
                                      <p:cBhvr>
                                        <p:cTn id="44" dur="166" decel="50000">
                                          <p:stCondLst>
                                            <p:cond delay="1338"/>
                                          </p:stCondLst>
                                        </p:cTn>
                                        <p:tgtEl>
                                          <p:spTgt spid="8">
                                            <p:txEl>
                                              <p:pRg st="1" end="1"/>
                                            </p:txEl>
                                          </p:spTgt>
                                        </p:tgtEl>
                                      </p:cBhvr>
                                      <p:to x="100000" y="100000"/>
                                    </p:animScale>
                                    <p:animScale>
                                      <p:cBhvr>
                                        <p:cTn id="45" dur="26">
                                          <p:stCondLst>
                                            <p:cond delay="1642"/>
                                          </p:stCondLst>
                                        </p:cTn>
                                        <p:tgtEl>
                                          <p:spTgt spid="8">
                                            <p:txEl>
                                              <p:pRg st="1" end="1"/>
                                            </p:txEl>
                                          </p:spTgt>
                                        </p:tgtEl>
                                      </p:cBhvr>
                                      <p:to x="100000" y="90000"/>
                                    </p:animScale>
                                    <p:animScale>
                                      <p:cBhvr>
                                        <p:cTn id="46" dur="166" decel="50000">
                                          <p:stCondLst>
                                            <p:cond delay="1668"/>
                                          </p:stCondLst>
                                        </p:cTn>
                                        <p:tgtEl>
                                          <p:spTgt spid="8">
                                            <p:txEl>
                                              <p:pRg st="1" end="1"/>
                                            </p:txEl>
                                          </p:spTgt>
                                        </p:tgtEl>
                                      </p:cBhvr>
                                      <p:to x="100000" y="100000"/>
                                    </p:animScale>
                                    <p:animScale>
                                      <p:cBhvr>
                                        <p:cTn id="47" dur="26">
                                          <p:stCondLst>
                                            <p:cond delay="1808"/>
                                          </p:stCondLst>
                                        </p:cTn>
                                        <p:tgtEl>
                                          <p:spTgt spid="8">
                                            <p:txEl>
                                              <p:pRg st="1" end="1"/>
                                            </p:txEl>
                                          </p:spTgt>
                                        </p:tgtEl>
                                      </p:cBhvr>
                                      <p:to x="100000" y="95000"/>
                                    </p:animScale>
                                    <p:animScale>
                                      <p:cBhvr>
                                        <p:cTn id="48" dur="166" decel="50000">
                                          <p:stCondLst>
                                            <p:cond delay="1834"/>
                                          </p:stCondLst>
                                        </p:cTn>
                                        <p:tgtEl>
                                          <p:spTgt spid="8">
                                            <p:txEl>
                                              <p:pRg st="1" end="1"/>
                                            </p:txEl>
                                          </p:spTgt>
                                        </p:tgtEl>
                                      </p:cBhvr>
                                      <p:to x="100000" y="100000"/>
                                    </p:animScale>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nodeType="click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barn(inVertical)">
                                      <p:cBhvr>
                                        <p:cTn id="5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8BD08-1B54-471B-B619-90356EA80806}"/>
              </a:ext>
            </a:extLst>
          </p:cNvPr>
          <p:cNvSpPr>
            <a:spLocks noGrp="1"/>
          </p:cNvSpPr>
          <p:nvPr>
            <p:ph type="ctrTitle"/>
          </p:nvPr>
        </p:nvSpPr>
        <p:spPr>
          <a:xfrm>
            <a:off x="261257" y="677636"/>
            <a:ext cx="4163786" cy="4041321"/>
          </a:xfrm>
        </p:spPr>
        <p:txBody>
          <a:bodyPr/>
          <a:lstStyle/>
          <a:p>
            <a:r>
              <a:rPr lang="en-US" dirty="0" err="1"/>
              <a:t>Chức</a:t>
            </a:r>
            <a:r>
              <a:rPr lang="en-US" dirty="0"/>
              <a:t> </a:t>
            </a:r>
            <a:r>
              <a:rPr lang="en-US" dirty="0" err="1"/>
              <a:t>Năng</a:t>
            </a:r>
            <a:r>
              <a:rPr lang="en-US" dirty="0"/>
              <a:t> </a:t>
            </a:r>
            <a:r>
              <a:rPr lang="en-US" dirty="0" err="1"/>
              <a:t>thêm</a:t>
            </a:r>
            <a:r>
              <a:rPr lang="en-US" dirty="0"/>
              <a:t> </a:t>
            </a:r>
            <a:r>
              <a:rPr lang="en-US" dirty="0" err="1"/>
              <a:t>sửa</a:t>
            </a:r>
            <a:r>
              <a:rPr lang="en-US" dirty="0"/>
              <a:t> </a:t>
            </a:r>
            <a:r>
              <a:rPr lang="en-US" dirty="0" err="1"/>
              <a:t>bộ</a:t>
            </a:r>
            <a:r>
              <a:rPr lang="en-US" dirty="0"/>
              <a:t> </a:t>
            </a:r>
            <a:r>
              <a:rPr lang="en-US" dirty="0" err="1"/>
              <a:t>câu</a:t>
            </a:r>
            <a:r>
              <a:rPr lang="en-US" dirty="0"/>
              <a:t> </a:t>
            </a:r>
            <a:r>
              <a:rPr lang="en-US" dirty="0" err="1"/>
              <a:t>hỏi</a:t>
            </a:r>
            <a:r>
              <a:rPr lang="en-US" dirty="0"/>
              <a:t>:</a:t>
            </a:r>
          </a:p>
        </p:txBody>
      </p:sp>
      <p:pic>
        <p:nvPicPr>
          <p:cNvPr id="6" name="Picture 5">
            <a:extLst>
              <a:ext uri="{FF2B5EF4-FFF2-40B4-BE49-F238E27FC236}">
                <a16:creationId xmlns:a16="http://schemas.microsoft.com/office/drawing/2014/main" id="{505CCE85-62B6-469A-A2A1-BBD31234A81E}"/>
              </a:ext>
            </a:extLst>
          </p:cNvPr>
          <p:cNvPicPr>
            <a:picLocks noChangeAspect="1"/>
          </p:cNvPicPr>
          <p:nvPr/>
        </p:nvPicPr>
        <p:blipFill>
          <a:blip r:embed="rId2"/>
          <a:stretch>
            <a:fillRect/>
          </a:stretch>
        </p:blipFill>
        <p:spPr>
          <a:xfrm>
            <a:off x="4572000" y="0"/>
            <a:ext cx="2286000" cy="2628900"/>
          </a:xfrm>
          <a:prstGeom prst="rect">
            <a:avLst/>
          </a:prstGeom>
        </p:spPr>
      </p:pic>
      <p:pic>
        <p:nvPicPr>
          <p:cNvPr id="8" name="Picture 7">
            <a:extLst>
              <a:ext uri="{FF2B5EF4-FFF2-40B4-BE49-F238E27FC236}">
                <a16:creationId xmlns:a16="http://schemas.microsoft.com/office/drawing/2014/main" id="{07D5E1F0-C9EB-44AD-8D9C-5F663372696F}"/>
              </a:ext>
            </a:extLst>
          </p:cNvPr>
          <p:cNvPicPr>
            <a:picLocks noChangeAspect="1"/>
          </p:cNvPicPr>
          <p:nvPr/>
        </p:nvPicPr>
        <p:blipFill>
          <a:blip r:embed="rId3"/>
          <a:stretch>
            <a:fillRect/>
          </a:stretch>
        </p:blipFill>
        <p:spPr>
          <a:xfrm>
            <a:off x="6760029" y="2490108"/>
            <a:ext cx="2383971" cy="2653392"/>
          </a:xfrm>
          <a:prstGeom prst="rect">
            <a:avLst/>
          </a:prstGeom>
        </p:spPr>
      </p:pic>
      <p:sp>
        <p:nvSpPr>
          <p:cNvPr id="11" name="TextBox 10">
            <a:extLst>
              <a:ext uri="{FF2B5EF4-FFF2-40B4-BE49-F238E27FC236}">
                <a16:creationId xmlns:a16="http://schemas.microsoft.com/office/drawing/2014/main" id="{0B7CD516-6551-47E6-84C1-3B774BEB12B6}"/>
              </a:ext>
            </a:extLst>
          </p:cNvPr>
          <p:cNvSpPr txBox="1"/>
          <p:nvPr/>
        </p:nvSpPr>
        <p:spPr>
          <a:xfrm>
            <a:off x="6858000" y="228600"/>
            <a:ext cx="2285999" cy="2031325"/>
          </a:xfrm>
          <a:prstGeom prst="rect">
            <a:avLst/>
          </a:prstGeom>
          <a:noFill/>
        </p:spPr>
        <p:txBody>
          <a:bodyPr wrap="square" rtlCol="0">
            <a:spAutoFit/>
          </a:bodyPr>
          <a:lstStyle/>
          <a:p>
            <a:pPr marL="285750" indent="-285750">
              <a:buFont typeface="Arial" panose="020B0604020202020204" pitchFamily="34" charset="0"/>
              <a:buChar char="•"/>
            </a:pPr>
            <a:r>
              <a:rPr lang="en-US" sz="1800" dirty="0">
                <a:latin typeface="Josefin Slab" panose="020B0604020202020204" charset="0"/>
              </a:rPr>
              <a:t>Khi </a:t>
            </a:r>
            <a:r>
              <a:rPr lang="en-US" sz="1800" dirty="0" err="1">
                <a:latin typeface="Josefin Slab" panose="020B0604020202020204" charset="0"/>
              </a:rPr>
              <a:t>người</a:t>
            </a:r>
            <a:r>
              <a:rPr lang="en-US" sz="1800" dirty="0">
                <a:latin typeface="Josefin Slab" panose="020B0604020202020204" charset="0"/>
              </a:rPr>
              <a:t> </a:t>
            </a:r>
            <a:r>
              <a:rPr lang="en-US" sz="1800" dirty="0" err="1">
                <a:latin typeface="Josefin Slab" panose="020B0604020202020204" charset="0"/>
              </a:rPr>
              <a:t>dùng</a:t>
            </a:r>
            <a:r>
              <a:rPr lang="en-US" sz="1800" dirty="0">
                <a:latin typeface="Josefin Slab" panose="020B0604020202020204" charset="0"/>
              </a:rPr>
              <a:t> </a:t>
            </a:r>
            <a:r>
              <a:rPr lang="en-US" sz="1800" dirty="0" err="1">
                <a:latin typeface="Josefin Slab" panose="020B0604020202020204" charset="0"/>
              </a:rPr>
              <a:t>hoặc</a:t>
            </a:r>
            <a:r>
              <a:rPr lang="en-US" sz="1800" dirty="0">
                <a:latin typeface="Josefin Slab" panose="020B0604020202020204" charset="0"/>
              </a:rPr>
              <a:t> admin </a:t>
            </a:r>
            <a:r>
              <a:rPr lang="en-US" sz="1800" dirty="0" err="1">
                <a:latin typeface="Josefin Slab" panose="020B0604020202020204" charset="0"/>
              </a:rPr>
              <a:t>muốn</a:t>
            </a:r>
            <a:r>
              <a:rPr lang="en-US" sz="1800" dirty="0">
                <a:latin typeface="Josefin Slab" panose="020B0604020202020204" charset="0"/>
              </a:rPr>
              <a:t> </a:t>
            </a:r>
            <a:r>
              <a:rPr lang="en-US" sz="1800" dirty="0" err="1">
                <a:latin typeface="Josefin Slab" panose="020B0604020202020204" charset="0"/>
              </a:rPr>
              <a:t>thêm</a:t>
            </a:r>
            <a:r>
              <a:rPr lang="en-US" sz="1800" dirty="0">
                <a:latin typeface="Josefin Slab" panose="020B0604020202020204" charset="0"/>
              </a:rPr>
              <a:t> </a:t>
            </a:r>
            <a:r>
              <a:rPr lang="en-US" sz="1800" dirty="0" err="1">
                <a:latin typeface="Josefin Slab" panose="020B0604020202020204" charset="0"/>
              </a:rPr>
              <a:t>bộ</a:t>
            </a:r>
            <a:r>
              <a:rPr lang="en-US" sz="1800" dirty="0">
                <a:latin typeface="Josefin Slab" panose="020B0604020202020204" charset="0"/>
              </a:rPr>
              <a:t> </a:t>
            </a:r>
            <a:r>
              <a:rPr lang="en-US" sz="1800" dirty="0" err="1">
                <a:latin typeface="Josefin Slab" panose="020B0604020202020204" charset="0"/>
              </a:rPr>
              <a:t>mới</a:t>
            </a:r>
            <a:r>
              <a:rPr lang="en-US" sz="1800" dirty="0">
                <a:latin typeface="Josefin Slab" panose="020B0604020202020204" charset="0"/>
              </a:rPr>
              <a:t> </a:t>
            </a:r>
            <a:r>
              <a:rPr lang="en-US" sz="1800" dirty="0" err="1">
                <a:latin typeface="Josefin Slab" panose="020B0604020202020204" charset="0"/>
              </a:rPr>
              <a:t>thì</a:t>
            </a:r>
            <a:r>
              <a:rPr lang="en-US" sz="1800" dirty="0">
                <a:latin typeface="Josefin Slab" panose="020B0604020202020204" charset="0"/>
              </a:rPr>
              <a:t> </a:t>
            </a:r>
            <a:r>
              <a:rPr lang="en-US" sz="1800" dirty="0" err="1">
                <a:latin typeface="Josefin Slab" panose="020B0604020202020204" charset="0"/>
              </a:rPr>
              <a:t>chỉ</a:t>
            </a:r>
            <a:r>
              <a:rPr lang="en-US" sz="1800" dirty="0">
                <a:latin typeface="Josefin Slab" panose="020B0604020202020204" charset="0"/>
              </a:rPr>
              <a:t> </a:t>
            </a:r>
            <a:r>
              <a:rPr lang="en-US" sz="1800" dirty="0" err="1">
                <a:latin typeface="Josefin Slab" panose="020B0604020202020204" charset="0"/>
              </a:rPr>
              <a:t>cần</a:t>
            </a:r>
            <a:r>
              <a:rPr lang="en-US" sz="1800" dirty="0">
                <a:latin typeface="Josefin Slab" panose="020B0604020202020204" charset="0"/>
              </a:rPr>
              <a:t> </a:t>
            </a:r>
            <a:r>
              <a:rPr lang="en-US" sz="1800" dirty="0" err="1">
                <a:latin typeface="Josefin Slab" panose="020B0604020202020204" charset="0"/>
              </a:rPr>
              <a:t>điền</a:t>
            </a:r>
            <a:r>
              <a:rPr lang="en-US" sz="1800" dirty="0">
                <a:latin typeface="Josefin Slab" panose="020B0604020202020204" charset="0"/>
              </a:rPr>
              <a:t> </a:t>
            </a:r>
            <a:r>
              <a:rPr lang="en-US" sz="1800" dirty="0" err="1">
                <a:latin typeface="Josefin Slab" panose="020B0604020202020204" charset="0"/>
              </a:rPr>
              <a:t>đầy</a:t>
            </a:r>
            <a:r>
              <a:rPr lang="en-US" sz="1800" dirty="0">
                <a:latin typeface="Josefin Slab" panose="020B0604020202020204" charset="0"/>
              </a:rPr>
              <a:t> </a:t>
            </a:r>
            <a:r>
              <a:rPr lang="en-US" sz="1800" dirty="0" err="1">
                <a:latin typeface="Josefin Slab" panose="020B0604020202020204" charset="0"/>
              </a:rPr>
              <a:t>đủ</a:t>
            </a:r>
            <a:r>
              <a:rPr lang="en-US" sz="1800" dirty="0">
                <a:latin typeface="Josefin Slab" panose="020B0604020202020204" charset="0"/>
              </a:rPr>
              <a:t> </a:t>
            </a:r>
            <a:r>
              <a:rPr lang="en-US" sz="1800" dirty="0" err="1">
                <a:latin typeface="Josefin Slab" panose="020B0604020202020204" charset="0"/>
              </a:rPr>
              <a:t>và</a:t>
            </a:r>
            <a:r>
              <a:rPr lang="en-US" sz="1800" dirty="0">
                <a:latin typeface="Josefin Slab" panose="020B0604020202020204" charset="0"/>
              </a:rPr>
              <a:t> </a:t>
            </a:r>
            <a:r>
              <a:rPr lang="en-US" sz="1800" dirty="0" err="1">
                <a:latin typeface="Josefin Slab" panose="020B0604020202020204" charset="0"/>
              </a:rPr>
              <a:t>nhấn</a:t>
            </a:r>
            <a:r>
              <a:rPr lang="en-US" sz="1800" dirty="0">
                <a:latin typeface="Josefin Slab" panose="020B0604020202020204" charset="0"/>
              </a:rPr>
              <a:t> </a:t>
            </a:r>
            <a:r>
              <a:rPr lang="en-US" sz="1800" dirty="0" err="1">
                <a:latin typeface="Josefin Slab" panose="020B0604020202020204" charset="0"/>
              </a:rPr>
              <a:t>nút</a:t>
            </a:r>
            <a:r>
              <a:rPr lang="en-US" sz="1800" dirty="0">
                <a:latin typeface="Josefin Slab" panose="020B0604020202020204" charset="0"/>
              </a:rPr>
              <a:t> “</a:t>
            </a:r>
            <a:r>
              <a:rPr lang="en-US" sz="1800" dirty="0" err="1">
                <a:latin typeface="Josefin Slab" panose="020B0604020202020204" charset="0"/>
              </a:rPr>
              <a:t>Thêm</a:t>
            </a:r>
            <a:r>
              <a:rPr lang="en-US" sz="1800" dirty="0">
                <a:latin typeface="Josefin Slab" panose="020B0604020202020204" charset="0"/>
              </a:rPr>
              <a:t> </a:t>
            </a:r>
            <a:r>
              <a:rPr lang="en-US" sz="1800" dirty="0" err="1">
                <a:latin typeface="Josefin Slab" panose="020B0604020202020204" charset="0"/>
              </a:rPr>
              <a:t>Bộ</a:t>
            </a:r>
            <a:r>
              <a:rPr lang="en-US" sz="1800" dirty="0">
                <a:latin typeface="Josefin Slab" panose="020B0604020202020204" charset="0"/>
              </a:rPr>
              <a:t> </a:t>
            </a:r>
            <a:r>
              <a:rPr lang="en-US" sz="1800" dirty="0" err="1">
                <a:latin typeface="Josefin Slab" panose="020B0604020202020204" charset="0"/>
              </a:rPr>
              <a:t>Câu</a:t>
            </a:r>
            <a:r>
              <a:rPr lang="en-US" sz="1800" dirty="0">
                <a:latin typeface="Josefin Slab" panose="020B0604020202020204" charset="0"/>
              </a:rPr>
              <a:t> </a:t>
            </a:r>
            <a:r>
              <a:rPr lang="en-US" sz="1800" dirty="0" err="1">
                <a:latin typeface="Josefin Slab" panose="020B0604020202020204" charset="0"/>
              </a:rPr>
              <a:t>Hỏi</a:t>
            </a:r>
            <a:r>
              <a:rPr lang="en-US" sz="1800" dirty="0">
                <a:latin typeface="Josefin Slab" panose="020B0604020202020204" charset="0"/>
              </a:rPr>
              <a:t>”</a:t>
            </a:r>
          </a:p>
        </p:txBody>
      </p:sp>
      <p:sp>
        <p:nvSpPr>
          <p:cNvPr id="14" name="TextBox 13">
            <a:extLst>
              <a:ext uri="{FF2B5EF4-FFF2-40B4-BE49-F238E27FC236}">
                <a16:creationId xmlns:a16="http://schemas.microsoft.com/office/drawing/2014/main" id="{E7E6C420-91B8-479D-B5A4-277BFFF591DF}"/>
              </a:ext>
            </a:extLst>
          </p:cNvPr>
          <p:cNvSpPr txBox="1"/>
          <p:nvPr/>
        </p:nvSpPr>
        <p:spPr>
          <a:xfrm>
            <a:off x="4572000" y="2857500"/>
            <a:ext cx="2285999" cy="2308324"/>
          </a:xfrm>
          <a:prstGeom prst="rect">
            <a:avLst/>
          </a:prstGeom>
          <a:noFill/>
        </p:spPr>
        <p:txBody>
          <a:bodyPr wrap="square" rtlCol="0">
            <a:spAutoFit/>
          </a:bodyPr>
          <a:lstStyle/>
          <a:p>
            <a:pPr marL="285750" indent="-285750">
              <a:buFont typeface="Arial" panose="020B0604020202020204" pitchFamily="34" charset="0"/>
              <a:buChar char="•"/>
            </a:pPr>
            <a:r>
              <a:rPr lang="en-US" sz="1800" dirty="0">
                <a:latin typeface="Josefin Slab" panose="020B0604020202020204" charset="0"/>
              </a:rPr>
              <a:t>Khi </a:t>
            </a:r>
            <a:r>
              <a:rPr lang="en-US" sz="1800" dirty="0" err="1">
                <a:latin typeface="Josefin Slab" panose="020B0604020202020204" charset="0"/>
              </a:rPr>
              <a:t>người</a:t>
            </a:r>
            <a:r>
              <a:rPr lang="en-US" sz="1800" dirty="0">
                <a:latin typeface="Josefin Slab" panose="020B0604020202020204" charset="0"/>
              </a:rPr>
              <a:t> </a:t>
            </a:r>
            <a:r>
              <a:rPr lang="en-US" sz="1800" dirty="0" err="1">
                <a:latin typeface="Josefin Slab" panose="020B0604020202020204" charset="0"/>
              </a:rPr>
              <a:t>dùng</a:t>
            </a:r>
            <a:r>
              <a:rPr lang="en-US" sz="1800" dirty="0">
                <a:latin typeface="Josefin Slab" panose="020B0604020202020204" charset="0"/>
              </a:rPr>
              <a:t> </a:t>
            </a:r>
            <a:r>
              <a:rPr lang="en-US" sz="1800" dirty="0" err="1">
                <a:latin typeface="Josefin Slab" panose="020B0604020202020204" charset="0"/>
              </a:rPr>
              <a:t>hoặc</a:t>
            </a:r>
            <a:r>
              <a:rPr lang="en-US" sz="1800" dirty="0">
                <a:latin typeface="Josefin Slab" panose="020B0604020202020204" charset="0"/>
              </a:rPr>
              <a:t> admin </a:t>
            </a:r>
            <a:r>
              <a:rPr lang="en-US" sz="1800" dirty="0" err="1">
                <a:latin typeface="Josefin Slab" panose="020B0604020202020204" charset="0"/>
              </a:rPr>
              <a:t>muốn</a:t>
            </a:r>
            <a:r>
              <a:rPr lang="en-US" sz="1800" dirty="0">
                <a:latin typeface="Josefin Slab" panose="020B0604020202020204" charset="0"/>
              </a:rPr>
              <a:t> </a:t>
            </a:r>
            <a:r>
              <a:rPr lang="en-US" sz="1800" dirty="0" err="1">
                <a:latin typeface="Josefin Slab" panose="020B0604020202020204" charset="0"/>
              </a:rPr>
              <a:t>sửa</a:t>
            </a:r>
            <a:r>
              <a:rPr lang="en-US" sz="1800" dirty="0">
                <a:latin typeface="Josefin Slab" panose="020B0604020202020204" charset="0"/>
              </a:rPr>
              <a:t> </a:t>
            </a:r>
            <a:r>
              <a:rPr lang="en-US" sz="1800" dirty="0" err="1">
                <a:latin typeface="Josefin Slab" panose="020B0604020202020204" charset="0"/>
              </a:rPr>
              <a:t>bộ</a:t>
            </a:r>
            <a:r>
              <a:rPr lang="en-US" sz="1800" dirty="0">
                <a:latin typeface="Josefin Slab" panose="020B0604020202020204" charset="0"/>
              </a:rPr>
              <a:t> </a:t>
            </a:r>
            <a:r>
              <a:rPr lang="en-US" sz="1800" dirty="0" err="1">
                <a:latin typeface="Josefin Slab" panose="020B0604020202020204" charset="0"/>
              </a:rPr>
              <a:t>câu</a:t>
            </a:r>
            <a:r>
              <a:rPr lang="en-US" sz="1800" dirty="0">
                <a:latin typeface="Josefin Slab" panose="020B0604020202020204" charset="0"/>
              </a:rPr>
              <a:t> </a:t>
            </a:r>
            <a:r>
              <a:rPr lang="en-US" sz="1800" dirty="0" err="1">
                <a:latin typeface="Josefin Slab" panose="020B0604020202020204" charset="0"/>
              </a:rPr>
              <a:t>hỏi</a:t>
            </a:r>
            <a:r>
              <a:rPr lang="en-US" sz="1800" dirty="0">
                <a:latin typeface="Josefin Slab" panose="020B0604020202020204" charset="0"/>
              </a:rPr>
              <a:t> </a:t>
            </a:r>
            <a:r>
              <a:rPr lang="en-US" sz="1800" dirty="0" err="1">
                <a:latin typeface="Josefin Slab" panose="020B0604020202020204" charset="0"/>
              </a:rPr>
              <a:t>thì</a:t>
            </a:r>
            <a:r>
              <a:rPr lang="en-US" sz="1800" dirty="0">
                <a:latin typeface="Josefin Slab" panose="020B0604020202020204" charset="0"/>
              </a:rPr>
              <a:t> </a:t>
            </a:r>
            <a:r>
              <a:rPr lang="en-US" sz="1800" dirty="0" err="1">
                <a:latin typeface="Josefin Slab" panose="020B0604020202020204" charset="0"/>
              </a:rPr>
              <a:t>phải</a:t>
            </a:r>
            <a:r>
              <a:rPr lang="en-US" sz="1800" dirty="0">
                <a:latin typeface="Josefin Slab" panose="020B0604020202020204" charset="0"/>
              </a:rPr>
              <a:t> </a:t>
            </a:r>
            <a:r>
              <a:rPr lang="en-US" sz="1800" dirty="0" err="1">
                <a:latin typeface="Josefin Slab" panose="020B0604020202020204" charset="0"/>
              </a:rPr>
              <a:t>bấm</a:t>
            </a:r>
            <a:r>
              <a:rPr lang="en-US" sz="1800" dirty="0">
                <a:latin typeface="Josefin Slab" panose="020B0604020202020204" charset="0"/>
              </a:rPr>
              <a:t> action </a:t>
            </a:r>
            <a:r>
              <a:rPr lang="en-US" sz="1800" dirty="0" err="1">
                <a:latin typeface="Josefin Slab" panose="020B0604020202020204" charset="0"/>
              </a:rPr>
              <a:t>sửa</a:t>
            </a:r>
            <a:r>
              <a:rPr lang="en-US" sz="1800" dirty="0">
                <a:latin typeface="Josefin Slab" panose="020B0604020202020204" charset="0"/>
              </a:rPr>
              <a:t> </a:t>
            </a:r>
            <a:r>
              <a:rPr lang="en-US" sz="1800" dirty="0" err="1">
                <a:latin typeface="Josefin Slab" panose="020B0604020202020204" charset="0"/>
              </a:rPr>
              <a:t>và</a:t>
            </a:r>
            <a:r>
              <a:rPr lang="en-US" sz="1800" dirty="0">
                <a:latin typeface="Josefin Slab" panose="020B0604020202020204" charset="0"/>
              </a:rPr>
              <a:t> </a:t>
            </a:r>
            <a:r>
              <a:rPr lang="en-US" sz="1800" dirty="0" err="1">
                <a:latin typeface="Josefin Slab" panose="020B0604020202020204" charset="0"/>
              </a:rPr>
              <a:t>cần</a:t>
            </a:r>
            <a:r>
              <a:rPr lang="en-US" sz="1800" dirty="0">
                <a:latin typeface="Josefin Slab" panose="020B0604020202020204" charset="0"/>
              </a:rPr>
              <a:t> </a:t>
            </a:r>
            <a:r>
              <a:rPr lang="en-US" sz="1800" dirty="0" err="1">
                <a:latin typeface="Josefin Slab" panose="020B0604020202020204" charset="0"/>
              </a:rPr>
              <a:t>điền</a:t>
            </a:r>
            <a:r>
              <a:rPr lang="en-US" sz="1800" dirty="0">
                <a:latin typeface="Josefin Slab" panose="020B0604020202020204" charset="0"/>
              </a:rPr>
              <a:t> </a:t>
            </a:r>
            <a:r>
              <a:rPr lang="en-US" sz="1800" dirty="0" err="1">
                <a:latin typeface="Josefin Slab" panose="020B0604020202020204" charset="0"/>
              </a:rPr>
              <a:t>đầy</a:t>
            </a:r>
            <a:r>
              <a:rPr lang="en-US" sz="1800" dirty="0">
                <a:latin typeface="Josefin Slab" panose="020B0604020202020204" charset="0"/>
              </a:rPr>
              <a:t> </a:t>
            </a:r>
            <a:r>
              <a:rPr lang="en-US" sz="1800" dirty="0" err="1">
                <a:latin typeface="Josefin Slab" panose="020B0604020202020204" charset="0"/>
              </a:rPr>
              <a:t>đủ</a:t>
            </a:r>
            <a:r>
              <a:rPr lang="en-US" sz="1800" dirty="0">
                <a:latin typeface="Josefin Slab" panose="020B0604020202020204" charset="0"/>
              </a:rPr>
              <a:t> </a:t>
            </a:r>
            <a:r>
              <a:rPr lang="en-US" sz="1800" dirty="0" err="1">
                <a:latin typeface="Josefin Slab" panose="020B0604020202020204" charset="0"/>
              </a:rPr>
              <a:t>và</a:t>
            </a:r>
            <a:r>
              <a:rPr lang="en-US" sz="1800" dirty="0">
                <a:latin typeface="Josefin Slab" panose="020B0604020202020204" charset="0"/>
              </a:rPr>
              <a:t> </a:t>
            </a:r>
            <a:r>
              <a:rPr lang="en-US" sz="1800" dirty="0" err="1">
                <a:latin typeface="Josefin Slab" panose="020B0604020202020204" charset="0"/>
              </a:rPr>
              <a:t>nhấn</a:t>
            </a:r>
            <a:r>
              <a:rPr lang="en-US" sz="1800" dirty="0">
                <a:latin typeface="Josefin Slab" panose="020B0604020202020204" charset="0"/>
              </a:rPr>
              <a:t> </a:t>
            </a:r>
            <a:r>
              <a:rPr lang="en-US" sz="1800" dirty="0" err="1">
                <a:latin typeface="Josefin Slab" panose="020B0604020202020204" charset="0"/>
              </a:rPr>
              <a:t>nút</a:t>
            </a:r>
            <a:r>
              <a:rPr lang="en-US" sz="1800" dirty="0">
                <a:latin typeface="Josefin Slab" panose="020B0604020202020204" charset="0"/>
              </a:rPr>
              <a:t> “</a:t>
            </a:r>
            <a:r>
              <a:rPr lang="en-US" sz="1800" dirty="0" err="1">
                <a:latin typeface="Josefin Slab" panose="020B0604020202020204" charset="0"/>
              </a:rPr>
              <a:t>Sửa</a:t>
            </a:r>
            <a:r>
              <a:rPr lang="en-US" sz="1800" dirty="0">
                <a:latin typeface="Josefin Slab" panose="020B0604020202020204" charset="0"/>
              </a:rPr>
              <a:t> </a:t>
            </a:r>
            <a:r>
              <a:rPr lang="en-US" sz="1800" dirty="0" err="1">
                <a:latin typeface="Josefin Slab" panose="020B0604020202020204" charset="0"/>
              </a:rPr>
              <a:t>Bộ</a:t>
            </a:r>
            <a:r>
              <a:rPr lang="en-US" sz="1800" dirty="0">
                <a:latin typeface="Josefin Slab" panose="020B0604020202020204" charset="0"/>
              </a:rPr>
              <a:t> </a:t>
            </a:r>
            <a:r>
              <a:rPr lang="en-US" sz="1800" dirty="0" err="1">
                <a:latin typeface="Josefin Slab" panose="020B0604020202020204" charset="0"/>
              </a:rPr>
              <a:t>Câu</a:t>
            </a:r>
            <a:r>
              <a:rPr lang="en-US" sz="1800" dirty="0">
                <a:latin typeface="Josefin Slab" panose="020B0604020202020204" charset="0"/>
              </a:rPr>
              <a:t> </a:t>
            </a:r>
            <a:r>
              <a:rPr lang="en-US" sz="1800" dirty="0" err="1">
                <a:latin typeface="Josefin Slab" panose="020B0604020202020204" charset="0"/>
              </a:rPr>
              <a:t>Hỏi</a:t>
            </a:r>
            <a:r>
              <a:rPr lang="en-US" sz="1800" dirty="0">
                <a:latin typeface="Josefin Slab" panose="020B0604020202020204" charset="0"/>
              </a:rPr>
              <a:t>”</a:t>
            </a:r>
          </a:p>
        </p:txBody>
      </p:sp>
    </p:spTree>
    <p:extLst>
      <p:ext uri="{BB962C8B-B14F-4D97-AF65-F5344CB8AC3E}">
        <p14:creationId xmlns:p14="http://schemas.microsoft.com/office/powerpoint/2010/main" val="18537899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0-#ppt_w/2"/>
                                          </p:val>
                                        </p:tav>
                                        <p:tav tm="100000">
                                          <p:val>
                                            <p:strVal val="#ppt_x"/>
                                          </p:val>
                                        </p:tav>
                                      </p:tavLst>
                                    </p:anim>
                                    <p:anim calcmode="lin" valueType="num">
                                      <p:cBhvr additive="base">
                                        <p:cTn id="13"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ppt_x"/>
                                          </p:val>
                                        </p:tav>
                                        <p:tav tm="100000">
                                          <p:val>
                                            <p:strVal val="#ppt_x"/>
                                          </p:val>
                                        </p:tav>
                                      </p:tavLst>
                                    </p:anim>
                                    <p:anim calcmode="lin" valueType="num">
                                      <p:cBhvr additive="base">
                                        <p:cTn id="1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2"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1+#ppt_w/2"/>
                                          </p:val>
                                        </p:tav>
                                        <p:tav tm="100000">
                                          <p:val>
                                            <p:strVal val="#ppt_x"/>
                                          </p:val>
                                        </p:tav>
                                      </p:tavLst>
                                    </p:anim>
                                    <p:anim calcmode="lin" valueType="num">
                                      <p:cBhvr additive="base">
                                        <p:cTn id="25"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14"/>
                                        </p:tgtEl>
                                        <p:attrNameLst>
                                          <p:attrName>style.visibility</p:attrName>
                                        </p:attrNameLst>
                                      </p:cBhvr>
                                      <p:to>
                                        <p:strVal val="visible"/>
                                      </p:to>
                                    </p:set>
                                    <p:anim calcmode="lin" valueType="num">
                                      <p:cBhvr additive="base">
                                        <p:cTn id="30" dur="500" fill="hold"/>
                                        <p:tgtEl>
                                          <p:spTgt spid="14"/>
                                        </p:tgtEl>
                                        <p:attrNameLst>
                                          <p:attrName>ppt_x</p:attrName>
                                        </p:attrNameLst>
                                      </p:cBhvr>
                                      <p:tavLst>
                                        <p:tav tm="0">
                                          <p:val>
                                            <p:strVal val="#ppt_x"/>
                                          </p:val>
                                        </p:tav>
                                        <p:tav tm="100000">
                                          <p:val>
                                            <p:strVal val="#ppt_x"/>
                                          </p:val>
                                        </p:tav>
                                      </p:tavLst>
                                    </p:anim>
                                    <p:anim calcmode="lin" valueType="num">
                                      <p:cBhvr additive="base">
                                        <p:cTn id="31"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 grpId="0"/>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91421B4-4AD7-4619-AB37-D2F2A65AF577}"/>
              </a:ext>
            </a:extLst>
          </p:cNvPr>
          <p:cNvSpPr>
            <a:spLocks noGrp="1"/>
          </p:cNvSpPr>
          <p:nvPr>
            <p:ph type="title"/>
          </p:nvPr>
        </p:nvSpPr>
        <p:spPr>
          <a:xfrm>
            <a:off x="1150500" y="2096550"/>
            <a:ext cx="7244764" cy="950400"/>
          </a:xfrm>
        </p:spPr>
        <p:txBody>
          <a:bodyPr/>
          <a:lstStyle/>
          <a:p>
            <a:pPr algn="l"/>
            <a:r>
              <a:rPr lang="en-US" sz="5400" dirty="0" err="1"/>
              <a:t>Màn</a:t>
            </a:r>
            <a:r>
              <a:rPr lang="en-US" sz="5400" dirty="0"/>
              <a:t> </a:t>
            </a:r>
            <a:r>
              <a:rPr lang="en-US" sz="5400" dirty="0" err="1"/>
              <a:t>hình</a:t>
            </a:r>
            <a:r>
              <a:rPr lang="en-US" sz="5400" dirty="0"/>
              <a:t> </a:t>
            </a:r>
            <a:r>
              <a:rPr lang="en-US" sz="5400" dirty="0" err="1"/>
              <a:t>quản</a:t>
            </a:r>
            <a:r>
              <a:rPr lang="en-US" sz="5400" dirty="0"/>
              <a:t> </a:t>
            </a:r>
            <a:r>
              <a:rPr lang="en-US" sz="5400" dirty="0" err="1"/>
              <a:t>lý</a:t>
            </a:r>
            <a:r>
              <a:rPr lang="en-US" sz="5400" dirty="0"/>
              <a:t> </a:t>
            </a:r>
            <a:r>
              <a:rPr lang="en-US" sz="5400" dirty="0" err="1"/>
              <a:t>câu</a:t>
            </a:r>
            <a:r>
              <a:rPr lang="en-US" sz="5400" dirty="0"/>
              <a:t> </a:t>
            </a:r>
            <a:r>
              <a:rPr lang="en-US" sz="5400" dirty="0" err="1"/>
              <a:t>hỏi</a:t>
            </a:r>
            <a:r>
              <a:rPr lang="en-US" sz="5400" dirty="0"/>
              <a:t>:</a:t>
            </a:r>
          </a:p>
        </p:txBody>
      </p:sp>
      <p:sp>
        <p:nvSpPr>
          <p:cNvPr id="8" name="Subtitle 7">
            <a:extLst>
              <a:ext uri="{FF2B5EF4-FFF2-40B4-BE49-F238E27FC236}">
                <a16:creationId xmlns:a16="http://schemas.microsoft.com/office/drawing/2014/main" id="{339A73DA-E908-455B-8233-5199E258D1B4}"/>
              </a:ext>
            </a:extLst>
          </p:cNvPr>
          <p:cNvSpPr>
            <a:spLocks noGrp="1"/>
          </p:cNvSpPr>
          <p:nvPr>
            <p:ph type="subTitle" idx="1"/>
          </p:nvPr>
        </p:nvSpPr>
        <p:spPr>
          <a:xfrm>
            <a:off x="1417360" y="1901850"/>
            <a:ext cx="6423579" cy="1145100"/>
          </a:xfrm>
        </p:spPr>
        <p:txBody>
          <a:bodyPr/>
          <a:lstStyle/>
          <a:p>
            <a:pPr algn="l">
              <a:buFont typeface="Arial" panose="020B0604020202020204" pitchFamily="34" charset="0"/>
              <a:buChar char="•"/>
            </a:pPr>
            <a:r>
              <a:rPr lang="en-US" sz="2000" dirty="0"/>
              <a:t>Khi </a:t>
            </a:r>
            <a:r>
              <a:rPr lang="en-US" sz="2000" dirty="0" err="1"/>
              <a:t>người</a:t>
            </a:r>
            <a:r>
              <a:rPr lang="en-US" sz="2000" dirty="0"/>
              <a:t> </a:t>
            </a:r>
            <a:r>
              <a:rPr lang="en-US" sz="2000" dirty="0" err="1"/>
              <a:t>dùng</a:t>
            </a:r>
            <a:r>
              <a:rPr lang="en-US" sz="2000" dirty="0"/>
              <a:t> </a:t>
            </a:r>
            <a:r>
              <a:rPr lang="en-US" sz="2000" dirty="0" err="1"/>
              <a:t>hoặc</a:t>
            </a:r>
            <a:r>
              <a:rPr lang="en-US" sz="2000" dirty="0"/>
              <a:t> Admin </a:t>
            </a:r>
            <a:r>
              <a:rPr lang="en-US" sz="2000" dirty="0" err="1"/>
              <a:t>nhấn</a:t>
            </a:r>
            <a:r>
              <a:rPr lang="en-US" sz="2000" dirty="0"/>
              <a:t> </a:t>
            </a:r>
            <a:r>
              <a:rPr lang="en-US" sz="2000" dirty="0" err="1"/>
              <a:t>vào</a:t>
            </a:r>
            <a:r>
              <a:rPr lang="en-US" sz="2000" dirty="0"/>
              <a:t> action icon </a:t>
            </a:r>
            <a:r>
              <a:rPr lang="en-US" sz="2000" dirty="0" err="1"/>
              <a:t>cộng</a:t>
            </a:r>
            <a:r>
              <a:rPr lang="en-US" sz="2000" dirty="0"/>
              <a:t> </a:t>
            </a:r>
            <a:r>
              <a:rPr lang="en-US" sz="2000" dirty="0" err="1"/>
              <a:t>sẽ</a:t>
            </a:r>
            <a:r>
              <a:rPr lang="en-US" sz="2000" dirty="0"/>
              <a:t> </a:t>
            </a:r>
            <a:r>
              <a:rPr lang="en-US" sz="2000" dirty="0" err="1"/>
              <a:t>hiện</a:t>
            </a:r>
            <a:r>
              <a:rPr lang="en-US" sz="2000" dirty="0"/>
              <a:t> ra </a:t>
            </a:r>
            <a:r>
              <a:rPr lang="en-US" sz="2000" dirty="0" err="1"/>
              <a:t>màn</a:t>
            </a:r>
            <a:r>
              <a:rPr lang="en-US" sz="2000" dirty="0"/>
              <a:t> </a:t>
            </a:r>
            <a:r>
              <a:rPr lang="en-US" sz="2000" dirty="0" err="1"/>
              <a:t>hình</a:t>
            </a:r>
            <a:r>
              <a:rPr lang="en-US" sz="2000" dirty="0"/>
              <a:t> </a:t>
            </a:r>
            <a:r>
              <a:rPr lang="en-US" sz="2000" dirty="0" err="1"/>
              <a:t>này</a:t>
            </a:r>
            <a:r>
              <a:rPr lang="en-US" sz="2000" dirty="0"/>
              <a:t>.</a:t>
            </a:r>
          </a:p>
          <a:p>
            <a:pPr algn="l">
              <a:buFont typeface="Arial" panose="020B0604020202020204" pitchFamily="34" charset="0"/>
              <a:buChar char="•"/>
            </a:pPr>
            <a:r>
              <a:rPr lang="en-US" sz="2000" dirty="0" err="1"/>
              <a:t>Tùy</a:t>
            </a:r>
            <a:r>
              <a:rPr lang="en-US" sz="2000" dirty="0"/>
              <a:t> </a:t>
            </a:r>
            <a:r>
              <a:rPr lang="en-US" sz="2000" dirty="0" err="1"/>
              <a:t>thuộc</a:t>
            </a:r>
            <a:r>
              <a:rPr lang="en-US" sz="2000" dirty="0"/>
              <a:t> </a:t>
            </a:r>
            <a:r>
              <a:rPr lang="en-US" sz="2000" dirty="0" err="1"/>
              <a:t>người</a:t>
            </a:r>
            <a:r>
              <a:rPr lang="en-US" sz="2000" dirty="0"/>
              <a:t> </a:t>
            </a:r>
            <a:r>
              <a:rPr lang="en-US" sz="2000" dirty="0" err="1"/>
              <a:t>dùng</a:t>
            </a:r>
            <a:r>
              <a:rPr lang="en-US" sz="2000" dirty="0"/>
              <a:t> </a:t>
            </a:r>
            <a:r>
              <a:rPr lang="en-US" sz="2000" dirty="0" err="1"/>
              <a:t>hoặc</a:t>
            </a:r>
            <a:r>
              <a:rPr lang="en-US" sz="2000" dirty="0"/>
              <a:t> Admin </a:t>
            </a:r>
            <a:r>
              <a:rPr lang="en-US" sz="2000" dirty="0" err="1"/>
              <a:t>có</a:t>
            </a:r>
            <a:r>
              <a:rPr lang="en-US" sz="2000" dirty="0"/>
              <a:t> </a:t>
            </a:r>
            <a:r>
              <a:rPr lang="en-US" sz="2000" dirty="0" err="1"/>
              <a:t>câu</a:t>
            </a:r>
            <a:r>
              <a:rPr lang="en-US" sz="2000" dirty="0"/>
              <a:t> </a:t>
            </a:r>
            <a:r>
              <a:rPr lang="en-US" sz="2000" dirty="0" err="1"/>
              <a:t>hỏi</a:t>
            </a:r>
            <a:r>
              <a:rPr lang="en-US" sz="2000" dirty="0"/>
              <a:t> </a:t>
            </a:r>
            <a:r>
              <a:rPr lang="en-US" sz="2000" dirty="0" err="1"/>
              <a:t>nào</a:t>
            </a:r>
            <a:r>
              <a:rPr lang="en-US" sz="2000" dirty="0"/>
              <a:t> </a:t>
            </a:r>
            <a:r>
              <a:rPr lang="en-US" sz="2000" dirty="0" err="1"/>
              <a:t>màn</a:t>
            </a:r>
            <a:r>
              <a:rPr lang="en-US" sz="2000" dirty="0"/>
              <a:t> </a:t>
            </a:r>
            <a:r>
              <a:rPr lang="en-US" sz="2000" dirty="0" err="1"/>
              <a:t>hình</a:t>
            </a:r>
            <a:r>
              <a:rPr lang="en-US" sz="2000" dirty="0"/>
              <a:t> </a:t>
            </a:r>
            <a:r>
              <a:rPr lang="en-US" sz="2000" dirty="0" err="1"/>
              <a:t>sẽ</a:t>
            </a:r>
            <a:r>
              <a:rPr lang="en-US" sz="2000" dirty="0"/>
              <a:t> </a:t>
            </a:r>
            <a:r>
              <a:rPr lang="en-US" sz="2000" dirty="0" err="1"/>
              <a:t>hiện</a:t>
            </a:r>
            <a:r>
              <a:rPr lang="en-US" sz="2000" dirty="0"/>
              <a:t> </a:t>
            </a:r>
            <a:r>
              <a:rPr lang="en-US" sz="2000" dirty="0" err="1"/>
              <a:t>lên</a:t>
            </a:r>
            <a:r>
              <a:rPr lang="en-US" sz="2000" dirty="0"/>
              <a:t> </a:t>
            </a:r>
            <a:r>
              <a:rPr lang="en-US" sz="2000" dirty="0" err="1"/>
              <a:t>bộ</a:t>
            </a:r>
            <a:r>
              <a:rPr lang="en-US" sz="2000" dirty="0"/>
              <a:t> </a:t>
            </a:r>
            <a:r>
              <a:rPr lang="en-US" sz="2000" dirty="0" err="1"/>
              <a:t>câu</a:t>
            </a:r>
            <a:r>
              <a:rPr lang="en-US" sz="2000" dirty="0"/>
              <a:t> </a:t>
            </a:r>
            <a:r>
              <a:rPr lang="en-US" sz="2000" dirty="0" err="1"/>
              <a:t>hỏi</a:t>
            </a:r>
            <a:r>
              <a:rPr lang="en-US" sz="2000" dirty="0"/>
              <a:t> </a:t>
            </a:r>
            <a:r>
              <a:rPr lang="en-US" sz="2000" dirty="0" err="1"/>
              <a:t>đó</a:t>
            </a:r>
            <a:endParaRPr lang="en-US" sz="2000" dirty="0"/>
          </a:p>
        </p:txBody>
      </p:sp>
      <p:pic>
        <p:nvPicPr>
          <p:cNvPr id="3" name="Picture 2">
            <a:extLst>
              <a:ext uri="{FF2B5EF4-FFF2-40B4-BE49-F238E27FC236}">
                <a16:creationId xmlns:a16="http://schemas.microsoft.com/office/drawing/2014/main" id="{16F38538-66DB-40C0-B8FC-185F8CDBD5A4}"/>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54365977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wipe(down)">
                                      <p:cBhvr>
                                        <p:cTn id="17" dur="580">
                                          <p:stCondLst>
                                            <p:cond delay="0"/>
                                          </p:stCondLst>
                                        </p:cTn>
                                        <p:tgtEl>
                                          <p:spTgt spid="8">
                                            <p:txEl>
                                              <p:pRg st="0" end="0"/>
                                            </p:txEl>
                                          </p:spTgt>
                                        </p:tgtEl>
                                      </p:cBhvr>
                                    </p:animEffect>
                                    <p:anim calcmode="lin" valueType="num">
                                      <p:cBhvr>
                                        <p:cTn id="18" dur="1822" tmFilter="0,0; 0.14,0.36; 0.43,0.73; 0.71,0.91; 1.0,1.0">
                                          <p:stCondLst>
                                            <p:cond delay="0"/>
                                          </p:stCondLst>
                                        </p:cTn>
                                        <p:tgtEl>
                                          <p:spTgt spid="8">
                                            <p:txEl>
                                              <p:pRg st="0" end="0"/>
                                            </p:txEl>
                                          </p:spTgt>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8">
                                            <p:txEl>
                                              <p:pRg st="0" end="0"/>
                                            </p:txEl>
                                          </p:spTgt>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8">
                                            <p:txEl>
                                              <p:pRg st="0" end="0"/>
                                            </p:txEl>
                                          </p:spTgt>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8">
                                            <p:txEl>
                                              <p:pRg st="0" end="0"/>
                                            </p:txEl>
                                          </p:spTgt>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8">
                                            <p:txEl>
                                              <p:pRg st="0" end="0"/>
                                            </p:txEl>
                                          </p:spTgt>
                                        </p:tgtEl>
                                        <p:attrNameLst>
                                          <p:attrName>ppt_y</p:attrName>
                                        </p:attrNameLst>
                                      </p:cBhvr>
                                      <p:tavLst>
                                        <p:tav tm="0" fmla="#ppt_y-sin(pi*$)/81">
                                          <p:val>
                                            <p:fltVal val="0"/>
                                          </p:val>
                                        </p:tav>
                                        <p:tav tm="100000">
                                          <p:val>
                                            <p:fltVal val="1"/>
                                          </p:val>
                                        </p:tav>
                                      </p:tavLst>
                                    </p:anim>
                                    <p:animScale>
                                      <p:cBhvr>
                                        <p:cTn id="23" dur="26">
                                          <p:stCondLst>
                                            <p:cond delay="650"/>
                                          </p:stCondLst>
                                        </p:cTn>
                                        <p:tgtEl>
                                          <p:spTgt spid="8">
                                            <p:txEl>
                                              <p:pRg st="0" end="0"/>
                                            </p:txEl>
                                          </p:spTgt>
                                        </p:tgtEl>
                                      </p:cBhvr>
                                      <p:to x="100000" y="60000"/>
                                    </p:animScale>
                                    <p:animScale>
                                      <p:cBhvr>
                                        <p:cTn id="24" dur="166" decel="50000">
                                          <p:stCondLst>
                                            <p:cond delay="676"/>
                                          </p:stCondLst>
                                        </p:cTn>
                                        <p:tgtEl>
                                          <p:spTgt spid="8">
                                            <p:txEl>
                                              <p:pRg st="0" end="0"/>
                                            </p:txEl>
                                          </p:spTgt>
                                        </p:tgtEl>
                                      </p:cBhvr>
                                      <p:to x="100000" y="100000"/>
                                    </p:animScale>
                                    <p:animScale>
                                      <p:cBhvr>
                                        <p:cTn id="25" dur="26">
                                          <p:stCondLst>
                                            <p:cond delay="1312"/>
                                          </p:stCondLst>
                                        </p:cTn>
                                        <p:tgtEl>
                                          <p:spTgt spid="8">
                                            <p:txEl>
                                              <p:pRg st="0" end="0"/>
                                            </p:txEl>
                                          </p:spTgt>
                                        </p:tgtEl>
                                      </p:cBhvr>
                                      <p:to x="100000" y="80000"/>
                                    </p:animScale>
                                    <p:animScale>
                                      <p:cBhvr>
                                        <p:cTn id="26" dur="166" decel="50000">
                                          <p:stCondLst>
                                            <p:cond delay="1338"/>
                                          </p:stCondLst>
                                        </p:cTn>
                                        <p:tgtEl>
                                          <p:spTgt spid="8">
                                            <p:txEl>
                                              <p:pRg st="0" end="0"/>
                                            </p:txEl>
                                          </p:spTgt>
                                        </p:tgtEl>
                                      </p:cBhvr>
                                      <p:to x="100000" y="100000"/>
                                    </p:animScale>
                                    <p:animScale>
                                      <p:cBhvr>
                                        <p:cTn id="27" dur="26">
                                          <p:stCondLst>
                                            <p:cond delay="1642"/>
                                          </p:stCondLst>
                                        </p:cTn>
                                        <p:tgtEl>
                                          <p:spTgt spid="8">
                                            <p:txEl>
                                              <p:pRg st="0" end="0"/>
                                            </p:txEl>
                                          </p:spTgt>
                                        </p:tgtEl>
                                      </p:cBhvr>
                                      <p:to x="100000" y="90000"/>
                                    </p:animScale>
                                    <p:animScale>
                                      <p:cBhvr>
                                        <p:cTn id="28" dur="166" decel="50000">
                                          <p:stCondLst>
                                            <p:cond delay="1668"/>
                                          </p:stCondLst>
                                        </p:cTn>
                                        <p:tgtEl>
                                          <p:spTgt spid="8">
                                            <p:txEl>
                                              <p:pRg st="0" end="0"/>
                                            </p:txEl>
                                          </p:spTgt>
                                        </p:tgtEl>
                                      </p:cBhvr>
                                      <p:to x="100000" y="100000"/>
                                    </p:animScale>
                                    <p:animScale>
                                      <p:cBhvr>
                                        <p:cTn id="29" dur="26">
                                          <p:stCondLst>
                                            <p:cond delay="1808"/>
                                          </p:stCondLst>
                                        </p:cTn>
                                        <p:tgtEl>
                                          <p:spTgt spid="8">
                                            <p:txEl>
                                              <p:pRg st="0" end="0"/>
                                            </p:txEl>
                                          </p:spTgt>
                                        </p:tgtEl>
                                      </p:cBhvr>
                                      <p:to x="100000" y="95000"/>
                                    </p:animScale>
                                    <p:animScale>
                                      <p:cBhvr>
                                        <p:cTn id="30" dur="166" decel="50000">
                                          <p:stCondLst>
                                            <p:cond delay="1834"/>
                                          </p:stCondLst>
                                        </p:cTn>
                                        <p:tgtEl>
                                          <p:spTgt spid="8">
                                            <p:txEl>
                                              <p:pRg st="0" end="0"/>
                                            </p:txEl>
                                          </p:spTgt>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26" presetClass="entr" presetSubtype="0" fill="hold" grpId="0" nodeType="clickEffect">
                                  <p:stCondLst>
                                    <p:cond delay="0"/>
                                  </p:stCondLst>
                                  <p:childTnLst>
                                    <p:set>
                                      <p:cBhvr>
                                        <p:cTn id="34" dur="1" fill="hold">
                                          <p:stCondLst>
                                            <p:cond delay="0"/>
                                          </p:stCondLst>
                                        </p:cTn>
                                        <p:tgtEl>
                                          <p:spTgt spid="8">
                                            <p:txEl>
                                              <p:pRg st="1" end="1"/>
                                            </p:txEl>
                                          </p:spTgt>
                                        </p:tgtEl>
                                        <p:attrNameLst>
                                          <p:attrName>style.visibility</p:attrName>
                                        </p:attrNameLst>
                                      </p:cBhvr>
                                      <p:to>
                                        <p:strVal val="visible"/>
                                      </p:to>
                                    </p:set>
                                    <p:animEffect transition="in" filter="wipe(down)">
                                      <p:cBhvr>
                                        <p:cTn id="35" dur="580">
                                          <p:stCondLst>
                                            <p:cond delay="0"/>
                                          </p:stCondLst>
                                        </p:cTn>
                                        <p:tgtEl>
                                          <p:spTgt spid="8">
                                            <p:txEl>
                                              <p:pRg st="1" end="1"/>
                                            </p:txEl>
                                          </p:spTgt>
                                        </p:tgtEl>
                                      </p:cBhvr>
                                    </p:animEffect>
                                    <p:anim calcmode="lin" valueType="num">
                                      <p:cBhvr>
                                        <p:cTn id="36" dur="1822" tmFilter="0,0; 0.14,0.36; 0.43,0.73; 0.71,0.91; 1.0,1.0">
                                          <p:stCondLst>
                                            <p:cond delay="0"/>
                                          </p:stCondLst>
                                        </p:cTn>
                                        <p:tgtEl>
                                          <p:spTgt spid="8">
                                            <p:txEl>
                                              <p:pRg st="1" end="1"/>
                                            </p:txEl>
                                          </p:spTgt>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8">
                                            <p:txEl>
                                              <p:pRg st="1" end="1"/>
                                            </p:txEl>
                                          </p:spTgt>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8">
                                            <p:txEl>
                                              <p:pRg st="1" end="1"/>
                                            </p:txEl>
                                          </p:spTgt>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8">
                                            <p:txEl>
                                              <p:pRg st="1" end="1"/>
                                            </p:txEl>
                                          </p:spTgt>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8">
                                            <p:txEl>
                                              <p:pRg st="1" end="1"/>
                                            </p:txEl>
                                          </p:spTgt>
                                        </p:tgtEl>
                                        <p:attrNameLst>
                                          <p:attrName>ppt_y</p:attrName>
                                        </p:attrNameLst>
                                      </p:cBhvr>
                                      <p:tavLst>
                                        <p:tav tm="0" fmla="#ppt_y-sin(pi*$)/81">
                                          <p:val>
                                            <p:fltVal val="0"/>
                                          </p:val>
                                        </p:tav>
                                        <p:tav tm="100000">
                                          <p:val>
                                            <p:fltVal val="1"/>
                                          </p:val>
                                        </p:tav>
                                      </p:tavLst>
                                    </p:anim>
                                    <p:animScale>
                                      <p:cBhvr>
                                        <p:cTn id="41" dur="26">
                                          <p:stCondLst>
                                            <p:cond delay="650"/>
                                          </p:stCondLst>
                                        </p:cTn>
                                        <p:tgtEl>
                                          <p:spTgt spid="8">
                                            <p:txEl>
                                              <p:pRg st="1" end="1"/>
                                            </p:txEl>
                                          </p:spTgt>
                                        </p:tgtEl>
                                      </p:cBhvr>
                                      <p:to x="100000" y="60000"/>
                                    </p:animScale>
                                    <p:animScale>
                                      <p:cBhvr>
                                        <p:cTn id="42" dur="166" decel="50000">
                                          <p:stCondLst>
                                            <p:cond delay="676"/>
                                          </p:stCondLst>
                                        </p:cTn>
                                        <p:tgtEl>
                                          <p:spTgt spid="8">
                                            <p:txEl>
                                              <p:pRg st="1" end="1"/>
                                            </p:txEl>
                                          </p:spTgt>
                                        </p:tgtEl>
                                      </p:cBhvr>
                                      <p:to x="100000" y="100000"/>
                                    </p:animScale>
                                    <p:animScale>
                                      <p:cBhvr>
                                        <p:cTn id="43" dur="26">
                                          <p:stCondLst>
                                            <p:cond delay="1312"/>
                                          </p:stCondLst>
                                        </p:cTn>
                                        <p:tgtEl>
                                          <p:spTgt spid="8">
                                            <p:txEl>
                                              <p:pRg st="1" end="1"/>
                                            </p:txEl>
                                          </p:spTgt>
                                        </p:tgtEl>
                                      </p:cBhvr>
                                      <p:to x="100000" y="80000"/>
                                    </p:animScale>
                                    <p:animScale>
                                      <p:cBhvr>
                                        <p:cTn id="44" dur="166" decel="50000">
                                          <p:stCondLst>
                                            <p:cond delay="1338"/>
                                          </p:stCondLst>
                                        </p:cTn>
                                        <p:tgtEl>
                                          <p:spTgt spid="8">
                                            <p:txEl>
                                              <p:pRg st="1" end="1"/>
                                            </p:txEl>
                                          </p:spTgt>
                                        </p:tgtEl>
                                      </p:cBhvr>
                                      <p:to x="100000" y="100000"/>
                                    </p:animScale>
                                    <p:animScale>
                                      <p:cBhvr>
                                        <p:cTn id="45" dur="26">
                                          <p:stCondLst>
                                            <p:cond delay="1642"/>
                                          </p:stCondLst>
                                        </p:cTn>
                                        <p:tgtEl>
                                          <p:spTgt spid="8">
                                            <p:txEl>
                                              <p:pRg st="1" end="1"/>
                                            </p:txEl>
                                          </p:spTgt>
                                        </p:tgtEl>
                                      </p:cBhvr>
                                      <p:to x="100000" y="90000"/>
                                    </p:animScale>
                                    <p:animScale>
                                      <p:cBhvr>
                                        <p:cTn id="46" dur="166" decel="50000">
                                          <p:stCondLst>
                                            <p:cond delay="1668"/>
                                          </p:stCondLst>
                                        </p:cTn>
                                        <p:tgtEl>
                                          <p:spTgt spid="8">
                                            <p:txEl>
                                              <p:pRg st="1" end="1"/>
                                            </p:txEl>
                                          </p:spTgt>
                                        </p:tgtEl>
                                      </p:cBhvr>
                                      <p:to x="100000" y="100000"/>
                                    </p:animScale>
                                    <p:animScale>
                                      <p:cBhvr>
                                        <p:cTn id="47" dur="26">
                                          <p:stCondLst>
                                            <p:cond delay="1808"/>
                                          </p:stCondLst>
                                        </p:cTn>
                                        <p:tgtEl>
                                          <p:spTgt spid="8">
                                            <p:txEl>
                                              <p:pRg st="1" end="1"/>
                                            </p:txEl>
                                          </p:spTgt>
                                        </p:tgtEl>
                                      </p:cBhvr>
                                      <p:to x="100000" y="95000"/>
                                    </p:animScale>
                                    <p:animScale>
                                      <p:cBhvr>
                                        <p:cTn id="48" dur="166" decel="50000">
                                          <p:stCondLst>
                                            <p:cond delay="1834"/>
                                          </p:stCondLst>
                                        </p:cTn>
                                        <p:tgtEl>
                                          <p:spTgt spid="8">
                                            <p:txEl>
                                              <p:pRg st="1" end="1"/>
                                            </p:txEl>
                                          </p:spTgt>
                                        </p:tgtEl>
                                      </p:cBhvr>
                                      <p:to x="100000" y="100000"/>
                                    </p:animScale>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3"/>
                                        </p:tgtEl>
                                        <p:attrNameLst>
                                          <p:attrName>style.visibility</p:attrName>
                                        </p:attrNameLst>
                                      </p:cBhvr>
                                      <p:to>
                                        <p:strVal val="visible"/>
                                      </p:to>
                                    </p:set>
                                    <p:animEffect transition="in" filter="fade">
                                      <p:cBhvr>
                                        <p:cTn id="5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8BD08-1B54-471B-B619-90356EA80806}"/>
              </a:ext>
            </a:extLst>
          </p:cNvPr>
          <p:cNvSpPr>
            <a:spLocks noGrp="1"/>
          </p:cNvSpPr>
          <p:nvPr>
            <p:ph type="ctrTitle"/>
          </p:nvPr>
        </p:nvSpPr>
        <p:spPr>
          <a:xfrm>
            <a:off x="261257" y="677636"/>
            <a:ext cx="4163786" cy="4041321"/>
          </a:xfrm>
        </p:spPr>
        <p:txBody>
          <a:bodyPr/>
          <a:lstStyle/>
          <a:p>
            <a:r>
              <a:rPr lang="en-US" dirty="0" err="1"/>
              <a:t>Chức</a:t>
            </a:r>
            <a:r>
              <a:rPr lang="en-US" dirty="0"/>
              <a:t> </a:t>
            </a:r>
            <a:r>
              <a:rPr lang="en-US" dirty="0" err="1"/>
              <a:t>Năng</a:t>
            </a:r>
            <a:r>
              <a:rPr lang="en-US" dirty="0"/>
              <a:t> </a:t>
            </a:r>
            <a:r>
              <a:rPr lang="en-US" dirty="0" err="1"/>
              <a:t>thêm</a:t>
            </a:r>
            <a:r>
              <a:rPr lang="en-US" dirty="0"/>
              <a:t> </a:t>
            </a:r>
            <a:r>
              <a:rPr lang="en-US" dirty="0" err="1"/>
              <a:t>sửa</a:t>
            </a:r>
            <a:r>
              <a:rPr lang="en-US" dirty="0"/>
              <a:t> </a:t>
            </a:r>
            <a:r>
              <a:rPr lang="en-US" dirty="0" err="1"/>
              <a:t>câu</a:t>
            </a:r>
            <a:r>
              <a:rPr lang="en-US" dirty="0"/>
              <a:t> </a:t>
            </a:r>
            <a:r>
              <a:rPr lang="en-US" dirty="0" err="1"/>
              <a:t>hỏi</a:t>
            </a:r>
            <a:r>
              <a:rPr lang="en-US" dirty="0"/>
              <a:t>:</a:t>
            </a:r>
          </a:p>
        </p:txBody>
      </p:sp>
      <p:sp>
        <p:nvSpPr>
          <p:cNvPr id="11" name="TextBox 10">
            <a:extLst>
              <a:ext uri="{FF2B5EF4-FFF2-40B4-BE49-F238E27FC236}">
                <a16:creationId xmlns:a16="http://schemas.microsoft.com/office/drawing/2014/main" id="{0B7CD516-6551-47E6-84C1-3B774BEB12B6}"/>
              </a:ext>
            </a:extLst>
          </p:cNvPr>
          <p:cNvSpPr txBox="1"/>
          <p:nvPr/>
        </p:nvSpPr>
        <p:spPr>
          <a:xfrm>
            <a:off x="6858001" y="63764"/>
            <a:ext cx="2285999" cy="2308324"/>
          </a:xfrm>
          <a:prstGeom prst="rect">
            <a:avLst/>
          </a:prstGeom>
          <a:noFill/>
        </p:spPr>
        <p:txBody>
          <a:bodyPr wrap="square" rtlCol="0">
            <a:spAutoFit/>
          </a:bodyPr>
          <a:lstStyle/>
          <a:p>
            <a:pPr marL="285750" indent="-285750">
              <a:buFont typeface="Arial" panose="020B0604020202020204" pitchFamily="34" charset="0"/>
              <a:buChar char="•"/>
            </a:pPr>
            <a:r>
              <a:rPr lang="en-US" sz="1800" dirty="0">
                <a:latin typeface="Josefin Slab" panose="020B0604020202020204" charset="0"/>
              </a:rPr>
              <a:t>Khi </a:t>
            </a:r>
            <a:r>
              <a:rPr lang="en-US" sz="1800" dirty="0" err="1">
                <a:latin typeface="Josefin Slab" panose="020B0604020202020204" charset="0"/>
              </a:rPr>
              <a:t>người</a:t>
            </a:r>
            <a:r>
              <a:rPr lang="en-US" sz="1800" dirty="0">
                <a:latin typeface="Josefin Slab" panose="020B0604020202020204" charset="0"/>
              </a:rPr>
              <a:t> </a:t>
            </a:r>
            <a:r>
              <a:rPr lang="en-US" sz="1800" dirty="0" err="1">
                <a:latin typeface="Josefin Slab" panose="020B0604020202020204" charset="0"/>
              </a:rPr>
              <a:t>dùng</a:t>
            </a:r>
            <a:r>
              <a:rPr lang="en-US" sz="1800" dirty="0">
                <a:latin typeface="Josefin Slab" panose="020B0604020202020204" charset="0"/>
              </a:rPr>
              <a:t> </a:t>
            </a:r>
            <a:r>
              <a:rPr lang="en-US" sz="1800" dirty="0" err="1">
                <a:latin typeface="Josefin Slab" panose="020B0604020202020204" charset="0"/>
              </a:rPr>
              <a:t>hoặc</a:t>
            </a:r>
            <a:r>
              <a:rPr lang="en-US" sz="1800" dirty="0">
                <a:latin typeface="Josefin Slab" panose="020B0604020202020204" charset="0"/>
              </a:rPr>
              <a:t> admin </a:t>
            </a:r>
            <a:r>
              <a:rPr lang="en-US" sz="1800" dirty="0" err="1">
                <a:latin typeface="Josefin Slab" panose="020B0604020202020204" charset="0"/>
              </a:rPr>
              <a:t>muốn</a:t>
            </a:r>
            <a:r>
              <a:rPr lang="en-US" sz="1800" dirty="0">
                <a:latin typeface="Josefin Slab" panose="020B0604020202020204" charset="0"/>
              </a:rPr>
              <a:t> </a:t>
            </a:r>
            <a:r>
              <a:rPr lang="en-US" sz="1800" dirty="0" err="1">
                <a:latin typeface="Josefin Slab" panose="020B0604020202020204" charset="0"/>
              </a:rPr>
              <a:t>thêm</a:t>
            </a:r>
            <a:r>
              <a:rPr lang="en-US" sz="1800" dirty="0">
                <a:latin typeface="Josefin Slab" panose="020B0604020202020204" charset="0"/>
              </a:rPr>
              <a:t> </a:t>
            </a:r>
            <a:r>
              <a:rPr lang="en-US" sz="1800" dirty="0" err="1">
                <a:latin typeface="Josefin Slab" panose="020B0604020202020204" charset="0"/>
              </a:rPr>
              <a:t>câu</a:t>
            </a:r>
            <a:r>
              <a:rPr lang="en-US" sz="1800" dirty="0">
                <a:latin typeface="Josefin Slab" panose="020B0604020202020204" charset="0"/>
              </a:rPr>
              <a:t> </a:t>
            </a:r>
            <a:r>
              <a:rPr lang="en-US" sz="1800" dirty="0" err="1">
                <a:latin typeface="Josefin Slab" panose="020B0604020202020204" charset="0"/>
              </a:rPr>
              <a:t>hỏi</a:t>
            </a:r>
            <a:r>
              <a:rPr lang="en-US" sz="1800" dirty="0">
                <a:latin typeface="Josefin Slab" panose="020B0604020202020204" charset="0"/>
              </a:rPr>
              <a:t> </a:t>
            </a:r>
            <a:r>
              <a:rPr lang="en-US" sz="1800" dirty="0" err="1">
                <a:latin typeface="Josefin Slab" panose="020B0604020202020204" charset="0"/>
              </a:rPr>
              <a:t>mới</a:t>
            </a:r>
            <a:r>
              <a:rPr lang="en-US" sz="1800" dirty="0">
                <a:latin typeface="Josefin Slab" panose="020B0604020202020204" charset="0"/>
              </a:rPr>
              <a:t> </a:t>
            </a:r>
            <a:r>
              <a:rPr lang="en-US" sz="1800" dirty="0" err="1">
                <a:latin typeface="Josefin Slab" panose="020B0604020202020204" charset="0"/>
              </a:rPr>
              <a:t>thì</a:t>
            </a:r>
            <a:r>
              <a:rPr lang="en-US" sz="1800" dirty="0">
                <a:latin typeface="Josefin Slab" panose="020B0604020202020204" charset="0"/>
              </a:rPr>
              <a:t> </a:t>
            </a:r>
            <a:r>
              <a:rPr lang="en-US" sz="1800" dirty="0" err="1">
                <a:latin typeface="Josefin Slab" panose="020B0604020202020204" charset="0"/>
              </a:rPr>
              <a:t>chỉ</a:t>
            </a:r>
            <a:r>
              <a:rPr lang="en-US" sz="1800" dirty="0">
                <a:latin typeface="Josefin Slab" panose="020B0604020202020204" charset="0"/>
              </a:rPr>
              <a:t> </a:t>
            </a:r>
            <a:r>
              <a:rPr lang="en-US" sz="1800" dirty="0" err="1">
                <a:latin typeface="Josefin Slab" panose="020B0604020202020204" charset="0"/>
              </a:rPr>
              <a:t>cần</a:t>
            </a:r>
            <a:r>
              <a:rPr lang="en-US" sz="1800" dirty="0">
                <a:latin typeface="Josefin Slab" panose="020B0604020202020204" charset="0"/>
              </a:rPr>
              <a:t> </a:t>
            </a:r>
            <a:r>
              <a:rPr lang="en-US" sz="1800" dirty="0" err="1">
                <a:latin typeface="Josefin Slab" panose="020B0604020202020204" charset="0"/>
              </a:rPr>
              <a:t>điền</a:t>
            </a:r>
            <a:r>
              <a:rPr lang="en-US" sz="1800" dirty="0">
                <a:latin typeface="Josefin Slab" panose="020B0604020202020204" charset="0"/>
              </a:rPr>
              <a:t> </a:t>
            </a:r>
            <a:r>
              <a:rPr lang="en-US" sz="1800" dirty="0" err="1">
                <a:latin typeface="Josefin Slab" panose="020B0604020202020204" charset="0"/>
              </a:rPr>
              <a:t>đầy</a:t>
            </a:r>
            <a:r>
              <a:rPr lang="en-US" sz="1800" dirty="0">
                <a:latin typeface="Josefin Slab" panose="020B0604020202020204" charset="0"/>
              </a:rPr>
              <a:t> </a:t>
            </a:r>
            <a:r>
              <a:rPr lang="en-US" sz="1800" dirty="0" err="1">
                <a:latin typeface="Josefin Slab" panose="020B0604020202020204" charset="0"/>
              </a:rPr>
              <a:t>đủ</a:t>
            </a:r>
            <a:r>
              <a:rPr lang="en-US" sz="1800" dirty="0">
                <a:latin typeface="Josefin Slab" panose="020B0604020202020204" charset="0"/>
              </a:rPr>
              <a:t>, </a:t>
            </a:r>
            <a:r>
              <a:rPr lang="en-US" sz="1800" dirty="0" err="1">
                <a:latin typeface="Josefin Slab" panose="020B0604020202020204" charset="0"/>
              </a:rPr>
              <a:t>tích</a:t>
            </a:r>
            <a:r>
              <a:rPr lang="en-US" sz="1800" dirty="0">
                <a:latin typeface="Josefin Slab" panose="020B0604020202020204" charset="0"/>
              </a:rPr>
              <a:t> </a:t>
            </a:r>
            <a:r>
              <a:rPr lang="en-US" sz="1800" dirty="0" err="1">
                <a:latin typeface="Josefin Slab" panose="020B0604020202020204" charset="0"/>
              </a:rPr>
              <a:t>chọn</a:t>
            </a:r>
            <a:r>
              <a:rPr lang="en-US" sz="1800" dirty="0">
                <a:latin typeface="Josefin Slab" panose="020B0604020202020204" charset="0"/>
              </a:rPr>
              <a:t> </a:t>
            </a:r>
            <a:r>
              <a:rPr lang="en-US" sz="1800" dirty="0" err="1">
                <a:latin typeface="Josefin Slab" panose="020B0604020202020204" charset="0"/>
              </a:rPr>
              <a:t>đáp</a:t>
            </a:r>
            <a:r>
              <a:rPr lang="en-US" sz="1800" dirty="0">
                <a:latin typeface="Josefin Slab" panose="020B0604020202020204" charset="0"/>
              </a:rPr>
              <a:t> </a:t>
            </a:r>
            <a:r>
              <a:rPr lang="en-US" sz="1800" dirty="0" err="1">
                <a:latin typeface="Josefin Slab" panose="020B0604020202020204" charset="0"/>
              </a:rPr>
              <a:t>án</a:t>
            </a:r>
            <a:r>
              <a:rPr lang="en-US" sz="1800" dirty="0">
                <a:latin typeface="Josefin Slab" panose="020B0604020202020204" charset="0"/>
              </a:rPr>
              <a:t> </a:t>
            </a:r>
            <a:r>
              <a:rPr lang="en-US" sz="1800" dirty="0" err="1">
                <a:latin typeface="Josefin Slab" panose="020B0604020202020204" charset="0"/>
              </a:rPr>
              <a:t>đúng</a:t>
            </a:r>
            <a:r>
              <a:rPr lang="en-US" sz="1800" dirty="0">
                <a:latin typeface="Josefin Slab" panose="020B0604020202020204" charset="0"/>
              </a:rPr>
              <a:t> </a:t>
            </a:r>
            <a:r>
              <a:rPr lang="en-US" sz="1800" dirty="0" err="1">
                <a:latin typeface="Josefin Slab" panose="020B0604020202020204" charset="0"/>
              </a:rPr>
              <a:t>và</a:t>
            </a:r>
            <a:r>
              <a:rPr lang="en-US" sz="1800" dirty="0">
                <a:latin typeface="Josefin Slab" panose="020B0604020202020204" charset="0"/>
              </a:rPr>
              <a:t> </a:t>
            </a:r>
            <a:r>
              <a:rPr lang="en-US" sz="1800" dirty="0" err="1">
                <a:latin typeface="Josefin Slab" panose="020B0604020202020204" charset="0"/>
              </a:rPr>
              <a:t>nhấn</a:t>
            </a:r>
            <a:r>
              <a:rPr lang="en-US" sz="1800" dirty="0">
                <a:latin typeface="Josefin Slab" panose="020B0604020202020204" charset="0"/>
              </a:rPr>
              <a:t> </a:t>
            </a:r>
            <a:r>
              <a:rPr lang="en-US" sz="1800" dirty="0" err="1">
                <a:latin typeface="Josefin Slab" panose="020B0604020202020204" charset="0"/>
              </a:rPr>
              <a:t>nút</a:t>
            </a:r>
            <a:r>
              <a:rPr lang="en-US" sz="1800" dirty="0">
                <a:latin typeface="Josefin Slab" panose="020B0604020202020204" charset="0"/>
              </a:rPr>
              <a:t> “</a:t>
            </a:r>
            <a:r>
              <a:rPr lang="en-US" sz="1800" dirty="0" err="1">
                <a:latin typeface="Josefin Slab" panose="020B0604020202020204" charset="0"/>
              </a:rPr>
              <a:t>Thêm</a:t>
            </a:r>
            <a:r>
              <a:rPr lang="en-US" sz="1800" dirty="0">
                <a:latin typeface="Josefin Slab" panose="020B0604020202020204" charset="0"/>
              </a:rPr>
              <a:t> </a:t>
            </a:r>
            <a:r>
              <a:rPr lang="en-US" sz="1800" dirty="0" err="1">
                <a:latin typeface="Josefin Slab" panose="020B0604020202020204" charset="0"/>
              </a:rPr>
              <a:t>Câu</a:t>
            </a:r>
            <a:r>
              <a:rPr lang="en-US" sz="1800" dirty="0">
                <a:latin typeface="Josefin Slab" panose="020B0604020202020204" charset="0"/>
              </a:rPr>
              <a:t> </a:t>
            </a:r>
            <a:r>
              <a:rPr lang="en-US" sz="1800" dirty="0" err="1">
                <a:latin typeface="Josefin Slab" panose="020B0604020202020204" charset="0"/>
              </a:rPr>
              <a:t>Hỏi</a:t>
            </a:r>
            <a:r>
              <a:rPr lang="en-US" sz="1800" dirty="0">
                <a:latin typeface="Josefin Slab" panose="020B0604020202020204" charset="0"/>
              </a:rPr>
              <a:t>”</a:t>
            </a:r>
          </a:p>
        </p:txBody>
      </p:sp>
      <p:sp>
        <p:nvSpPr>
          <p:cNvPr id="14" name="TextBox 13">
            <a:extLst>
              <a:ext uri="{FF2B5EF4-FFF2-40B4-BE49-F238E27FC236}">
                <a16:creationId xmlns:a16="http://schemas.microsoft.com/office/drawing/2014/main" id="{E7E6C420-91B8-479D-B5A4-277BFFF591DF}"/>
              </a:ext>
            </a:extLst>
          </p:cNvPr>
          <p:cNvSpPr txBox="1"/>
          <p:nvPr/>
        </p:nvSpPr>
        <p:spPr>
          <a:xfrm>
            <a:off x="4571999" y="2650638"/>
            <a:ext cx="2285999" cy="2585323"/>
          </a:xfrm>
          <a:prstGeom prst="rect">
            <a:avLst/>
          </a:prstGeom>
          <a:noFill/>
        </p:spPr>
        <p:txBody>
          <a:bodyPr wrap="square" rtlCol="0">
            <a:spAutoFit/>
          </a:bodyPr>
          <a:lstStyle/>
          <a:p>
            <a:pPr marL="285750" indent="-285750">
              <a:buFont typeface="Arial" panose="020B0604020202020204" pitchFamily="34" charset="0"/>
              <a:buChar char="•"/>
            </a:pPr>
            <a:r>
              <a:rPr lang="en-US" sz="1800" dirty="0">
                <a:latin typeface="Josefin Slab" panose="020B0604020202020204" charset="0"/>
              </a:rPr>
              <a:t>Khi </a:t>
            </a:r>
            <a:r>
              <a:rPr lang="en-US" sz="1800" dirty="0" err="1">
                <a:latin typeface="Josefin Slab" panose="020B0604020202020204" charset="0"/>
              </a:rPr>
              <a:t>người</a:t>
            </a:r>
            <a:r>
              <a:rPr lang="en-US" sz="1800" dirty="0">
                <a:latin typeface="Josefin Slab" panose="020B0604020202020204" charset="0"/>
              </a:rPr>
              <a:t> </a:t>
            </a:r>
            <a:r>
              <a:rPr lang="en-US" sz="1800" dirty="0" err="1">
                <a:latin typeface="Josefin Slab" panose="020B0604020202020204" charset="0"/>
              </a:rPr>
              <a:t>dùng</a:t>
            </a:r>
            <a:r>
              <a:rPr lang="en-US" sz="1800" dirty="0">
                <a:latin typeface="Josefin Slab" panose="020B0604020202020204" charset="0"/>
              </a:rPr>
              <a:t> </a:t>
            </a:r>
            <a:r>
              <a:rPr lang="en-US" sz="1800" dirty="0" err="1">
                <a:latin typeface="Josefin Slab" panose="020B0604020202020204" charset="0"/>
              </a:rPr>
              <a:t>hoặc</a:t>
            </a:r>
            <a:r>
              <a:rPr lang="en-US" sz="1800" dirty="0">
                <a:latin typeface="Josefin Slab" panose="020B0604020202020204" charset="0"/>
              </a:rPr>
              <a:t> admin </a:t>
            </a:r>
            <a:r>
              <a:rPr lang="en-US" sz="1800" dirty="0" err="1">
                <a:latin typeface="Josefin Slab" panose="020B0604020202020204" charset="0"/>
              </a:rPr>
              <a:t>muốn</a:t>
            </a:r>
            <a:r>
              <a:rPr lang="en-US" sz="1800" dirty="0">
                <a:latin typeface="Josefin Slab" panose="020B0604020202020204" charset="0"/>
              </a:rPr>
              <a:t> </a:t>
            </a:r>
            <a:r>
              <a:rPr lang="en-US" sz="1800" dirty="0" err="1">
                <a:latin typeface="Josefin Slab" panose="020B0604020202020204" charset="0"/>
              </a:rPr>
              <a:t>sửa</a:t>
            </a:r>
            <a:r>
              <a:rPr lang="en-US" sz="1800" dirty="0">
                <a:latin typeface="Josefin Slab" panose="020B0604020202020204" charset="0"/>
              </a:rPr>
              <a:t> </a:t>
            </a:r>
            <a:r>
              <a:rPr lang="en-US" sz="1800" dirty="0" err="1">
                <a:latin typeface="Josefin Slab" panose="020B0604020202020204" charset="0"/>
              </a:rPr>
              <a:t>câu</a:t>
            </a:r>
            <a:r>
              <a:rPr lang="en-US" sz="1800" dirty="0">
                <a:latin typeface="Josefin Slab" panose="020B0604020202020204" charset="0"/>
              </a:rPr>
              <a:t> </a:t>
            </a:r>
            <a:r>
              <a:rPr lang="en-US" sz="1800" dirty="0" err="1">
                <a:latin typeface="Josefin Slab" panose="020B0604020202020204" charset="0"/>
              </a:rPr>
              <a:t>hỏi</a:t>
            </a:r>
            <a:r>
              <a:rPr lang="en-US" sz="1800" dirty="0">
                <a:latin typeface="Josefin Slab" panose="020B0604020202020204" charset="0"/>
              </a:rPr>
              <a:t> </a:t>
            </a:r>
            <a:r>
              <a:rPr lang="en-US" sz="1800" dirty="0" err="1">
                <a:latin typeface="Josefin Slab" panose="020B0604020202020204" charset="0"/>
              </a:rPr>
              <a:t>thì</a:t>
            </a:r>
            <a:r>
              <a:rPr lang="en-US" sz="1800" dirty="0">
                <a:latin typeface="Josefin Slab" panose="020B0604020202020204" charset="0"/>
              </a:rPr>
              <a:t> </a:t>
            </a:r>
            <a:r>
              <a:rPr lang="en-US" sz="1800" dirty="0" err="1">
                <a:latin typeface="Josefin Slab" panose="020B0604020202020204" charset="0"/>
              </a:rPr>
              <a:t>phải</a:t>
            </a:r>
            <a:r>
              <a:rPr lang="en-US" sz="1800" dirty="0">
                <a:latin typeface="Josefin Slab" panose="020B0604020202020204" charset="0"/>
              </a:rPr>
              <a:t> </a:t>
            </a:r>
            <a:r>
              <a:rPr lang="en-US" sz="1800" dirty="0" err="1">
                <a:latin typeface="Josefin Slab" panose="020B0604020202020204" charset="0"/>
              </a:rPr>
              <a:t>bấm</a:t>
            </a:r>
            <a:r>
              <a:rPr lang="en-US" sz="1800" dirty="0">
                <a:latin typeface="Josefin Slab" panose="020B0604020202020204" charset="0"/>
              </a:rPr>
              <a:t> action </a:t>
            </a:r>
            <a:r>
              <a:rPr lang="en-US" sz="1800" dirty="0" err="1">
                <a:latin typeface="Josefin Slab" panose="020B0604020202020204" charset="0"/>
              </a:rPr>
              <a:t>sửa</a:t>
            </a:r>
            <a:r>
              <a:rPr lang="en-US" sz="1800" dirty="0">
                <a:latin typeface="Josefin Slab" panose="020B0604020202020204" charset="0"/>
              </a:rPr>
              <a:t> </a:t>
            </a:r>
            <a:r>
              <a:rPr lang="en-US" sz="1800" dirty="0" err="1">
                <a:latin typeface="Josefin Slab" panose="020B0604020202020204" charset="0"/>
              </a:rPr>
              <a:t>và</a:t>
            </a:r>
            <a:r>
              <a:rPr lang="en-US" sz="1800" dirty="0">
                <a:latin typeface="Josefin Slab" panose="020B0604020202020204" charset="0"/>
              </a:rPr>
              <a:t> </a:t>
            </a:r>
            <a:r>
              <a:rPr lang="en-US" sz="1800" dirty="0" err="1">
                <a:latin typeface="Josefin Slab" panose="020B0604020202020204" charset="0"/>
              </a:rPr>
              <a:t>cần</a:t>
            </a:r>
            <a:r>
              <a:rPr lang="en-US" sz="1800" dirty="0">
                <a:latin typeface="Josefin Slab" panose="020B0604020202020204" charset="0"/>
              </a:rPr>
              <a:t> </a:t>
            </a:r>
            <a:r>
              <a:rPr lang="en-US" sz="1800" dirty="0" err="1">
                <a:latin typeface="Josefin Slab" panose="020B0604020202020204" charset="0"/>
              </a:rPr>
              <a:t>điền</a:t>
            </a:r>
            <a:r>
              <a:rPr lang="en-US" sz="1800" dirty="0">
                <a:latin typeface="Josefin Slab" panose="020B0604020202020204" charset="0"/>
              </a:rPr>
              <a:t> </a:t>
            </a:r>
            <a:r>
              <a:rPr lang="en-US" sz="1800" dirty="0" err="1">
                <a:latin typeface="Josefin Slab" panose="020B0604020202020204" charset="0"/>
              </a:rPr>
              <a:t>đầy</a:t>
            </a:r>
            <a:r>
              <a:rPr lang="en-US" sz="1800" dirty="0">
                <a:latin typeface="Josefin Slab" panose="020B0604020202020204" charset="0"/>
              </a:rPr>
              <a:t> </a:t>
            </a:r>
            <a:r>
              <a:rPr lang="en-US" sz="1800" dirty="0" err="1">
                <a:latin typeface="Josefin Slab" panose="020B0604020202020204" charset="0"/>
              </a:rPr>
              <a:t>đủ</a:t>
            </a:r>
            <a:r>
              <a:rPr lang="en-US" sz="1800" dirty="0">
                <a:latin typeface="Josefin Slab" panose="020B0604020202020204" charset="0"/>
              </a:rPr>
              <a:t>, </a:t>
            </a:r>
            <a:r>
              <a:rPr lang="en-US" sz="1800" dirty="0" err="1">
                <a:latin typeface="Josefin Slab" panose="020B0604020202020204" charset="0"/>
              </a:rPr>
              <a:t>tích</a:t>
            </a:r>
            <a:r>
              <a:rPr lang="en-US" sz="1800" dirty="0">
                <a:latin typeface="Josefin Slab" panose="020B0604020202020204" charset="0"/>
              </a:rPr>
              <a:t> </a:t>
            </a:r>
            <a:r>
              <a:rPr lang="en-US" sz="1800" dirty="0" err="1">
                <a:latin typeface="Josefin Slab" panose="020B0604020202020204" charset="0"/>
              </a:rPr>
              <a:t>chọn</a:t>
            </a:r>
            <a:r>
              <a:rPr lang="en-US" sz="1800" dirty="0">
                <a:latin typeface="Josefin Slab" panose="020B0604020202020204" charset="0"/>
              </a:rPr>
              <a:t> </a:t>
            </a:r>
            <a:r>
              <a:rPr lang="en-US" sz="1800" dirty="0" err="1">
                <a:latin typeface="Josefin Slab" panose="020B0604020202020204" charset="0"/>
              </a:rPr>
              <a:t>đáp</a:t>
            </a:r>
            <a:r>
              <a:rPr lang="en-US" sz="1800" dirty="0">
                <a:latin typeface="Josefin Slab" panose="020B0604020202020204" charset="0"/>
              </a:rPr>
              <a:t> </a:t>
            </a:r>
            <a:r>
              <a:rPr lang="en-US" sz="1800" dirty="0" err="1">
                <a:latin typeface="Josefin Slab" panose="020B0604020202020204" charset="0"/>
              </a:rPr>
              <a:t>án</a:t>
            </a:r>
            <a:r>
              <a:rPr lang="en-US" sz="1800" dirty="0">
                <a:latin typeface="Josefin Slab" panose="020B0604020202020204" charset="0"/>
              </a:rPr>
              <a:t> </a:t>
            </a:r>
            <a:r>
              <a:rPr lang="en-US" sz="1800" dirty="0" err="1">
                <a:latin typeface="Josefin Slab" panose="020B0604020202020204" charset="0"/>
              </a:rPr>
              <a:t>đúng</a:t>
            </a:r>
            <a:r>
              <a:rPr lang="en-US" sz="1800" dirty="0">
                <a:latin typeface="Josefin Slab" panose="020B0604020202020204" charset="0"/>
              </a:rPr>
              <a:t> </a:t>
            </a:r>
            <a:r>
              <a:rPr lang="en-US" sz="1800" dirty="0" err="1">
                <a:latin typeface="Josefin Slab" panose="020B0604020202020204" charset="0"/>
              </a:rPr>
              <a:t>và</a:t>
            </a:r>
            <a:r>
              <a:rPr lang="en-US" sz="1800" dirty="0">
                <a:latin typeface="Josefin Slab" panose="020B0604020202020204" charset="0"/>
              </a:rPr>
              <a:t> </a:t>
            </a:r>
            <a:r>
              <a:rPr lang="en-US" sz="1800" dirty="0" err="1">
                <a:latin typeface="Josefin Slab" panose="020B0604020202020204" charset="0"/>
              </a:rPr>
              <a:t>nhấn</a:t>
            </a:r>
            <a:r>
              <a:rPr lang="en-US" sz="1800" dirty="0">
                <a:latin typeface="Josefin Slab" panose="020B0604020202020204" charset="0"/>
              </a:rPr>
              <a:t> </a:t>
            </a:r>
            <a:r>
              <a:rPr lang="en-US" sz="1800" dirty="0" err="1">
                <a:latin typeface="Josefin Slab" panose="020B0604020202020204" charset="0"/>
              </a:rPr>
              <a:t>nút</a:t>
            </a:r>
            <a:r>
              <a:rPr lang="en-US" sz="1800" dirty="0">
                <a:latin typeface="Josefin Slab" panose="020B0604020202020204" charset="0"/>
              </a:rPr>
              <a:t> “</a:t>
            </a:r>
            <a:r>
              <a:rPr lang="en-US" sz="1800" dirty="0" err="1">
                <a:latin typeface="Josefin Slab" panose="020B0604020202020204" charset="0"/>
              </a:rPr>
              <a:t>Sửa</a:t>
            </a:r>
            <a:r>
              <a:rPr lang="en-US" sz="1800" dirty="0">
                <a:latin typeface="Josefin Slab" panose="020B0604020202020204" charset="0"/>
              </a:rPr>
              <a:t> </a:t>
            </a:r>
            <a:r>
              <a:rPr lang="en-US" sz="1800" dirty="0" err="1">
                <a:latin typeface="Josefin Slab" panose="020B0604020202020204" charset="0"/>
              </a:rPr>
              <a:t>Bộ</a:t>
            </a:r>
            <a:r>
              <a:rPr lang="en-US" sz="1800" dirty="0">
                <a:latin typeface="Josefin Slab" panose="020B0604020202020204" charset="0"/>
              </a:rPr>
              <a:t> </a:t>
            </a:r>
            <a:r>
              <a:rPr lang="en-US" sz="1800" dirty="0" err="1">
                <a:latin typeface="Josefin Slab" panose="020B0604020202020204" charset="0"/>
              </a:rPr>
              <a:t>Câu</a:t>
            </a:r>
            <a:r>
              <a:rPr lang="en-US" sz="1800" dirty="0">
                <a:latin typeface="Josefin Slab" panose="020B0604020202020204" charset="0"/>
              </a:rPr>
              <a:t> </a:t>
            </a:r>
            <a:r>
              <a:rPr lang="en-US" sz="1800" dirty="0" err="1">
                <a:latin typeface="Josefin Slab" panose="020B0604020202020204" charset="0"/>
              </a:rPr>
              <a:t>Hỏi</a:t>
            </a:r>
            <a:r>
              <a:rPr lang="en-US" sz="1800" dirty="0">
                <a:latin typeface="Josefin Slab" panose="020B0604020202020204" charset="0"/>
              </a:rPr>
              <a:t>”</a:t>
            </a:r>
          </a:p>
        </p:txBody>
      </p:sp>
      <p:pic>
        <p:nvPicPr>
          <p:cNvPr id="3" name="Picture 2">
            <a:extLst>
              <a:ext uri="{FF2B5EF4-FFF2-40B4-BE49-F238E27FC236}">
                <a16:creationId xmlns:a16="http://schemas.microsoft.com/office/drawing/2014/main" id="{7DBDB554-7958-4AC4-8BE6-2AE77268D5B3}"/>
              </a:ext>
            </a:extLst>
          </p:cNvPr>
          <p:cNvPicPr>
            <a:picLocks noChangeAspect="1"/>
          </p:cNvPicPr>
          <p:nvPr/>
        </p:nvPicPr>
        <p:blipFill>
          <a:blip r:embed="rId2"/>
          <a:stretch>
            <a:fillRect/>
          </a:stretch>
        </p:blipFill>
        <p:spPr>
          <a:xfrm>
            <a:off x="4571999" y="0"/>
            <a:ext cx="2285999" cy="2755085"/>
          </a:xfrm>
          <a:prstGeom prst="rect">
            <a:avLst/>
          </a:prstGeom>
        </p:spPr>
      </p:pic>
      <p:pic>
        <p:nvPicPr>
          <p:cNvPr id="7" name="Picture 6">
            <a:extLst>
              <a:ext uri="{FF2B5EF4-FFF2-40B4-BE49-F238E27FC236}">
                <a16:creationId xmlns:a16="http://schemas.microsoft.com/office/drawing/2014/main" id="{BA5B2C6B-4C44-4BD0-AE7E-BB1681E23C28}"/>
              </a:ext>
            </a:extLst>
          </p:cNvPr>
          <p:cNvPicPr>
            <a:picLocks noChangeAspect="1"/>
          </p:cNvPicPr>
          <p:nvPr/>
        </p:nvPicPr>
        <p:blipFill>
          <a:blip r:embed="rId3"/>
          <a:stretch>
            <a:fillRect/>
          </a:stretch>
        </p:blipFill>
        <p:spPr>
          <a:xfrm>
            <a:off x="6857998" y="2388417"/>
            <a:ext cx="2286002" cy="2755084"/>
          </a:xfrm>
          <a:prstGeom prst="rect">
            <a:avLst/>
          </a:prstGeom>
        </p:spPr>
      </p:pic>
    </p:spTree>
    <p:extLst>
      <p:ext uri="{BB962C8B-B14F-4D97-AF65-F5344CB8AC3E}">
        <p14:creationId xmlns:p14="http://schemas.microsoft.com/office/powerpoint/2010/main" val="401610849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0-#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ppt_x"/>
                                          </p:val>
                                        </p:tav>
                                        <p:tav tm="100000">
                                          <p:val>
                                            <p:strVal val="#ppt_x"/>
                                          </p:val>
                                        </p:tav>
                                      </p:tavLst>
                                    </p:anim>
                                    <p:anim calcmode="lin" valueType="num">
                                      <p:cBhvr additive="base">
                                        <p:cTn id="1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2"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1+#ppt_w/2"/>
                                          </p:val>
                                        </p:tav>
                                        <p:tav tm="100000">
                                          <p:val>
                                            <p:strVal val="#ppt_x"/>
                                          </p:val>
                                        </p:tav>
                                      </p:tavLst>
                                    </p:anim>
                                    <p:anim calcmode="lin" valueType="num">
                                      <p:cBhvr additive="base">
                                        <p:cTn id="25"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14">
                                            <p:txEl>
                                              <p:pRg st="0" end="0"/>
                                            </p:txEl>
                                          </p:spTgt>
                                        </p:tgtEl>
                                        <p:attrNameLst>
                                          <p:attrName>style.visibility</p:attrName>
                                        </p:attrNameLst>
                                      </p:cBhvr>
                                      <p:to>
                                        <p:strVal val="visible"/>
                                      </p:to>
                                    </p:set>
                                    <p:anim calcmode="lin" valueType="num">
                                      <p:cBhvr additive="base">
                                        <p:cTn id="30"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03F682-BCC6-4037-8631-A075C57C4A33}"/>
              </a:ext>
            </a:extLst>
          </p:cNvPr>
          <p:cNvSpPr>
            <a:spLocks noGrp="1"/>
          </p:cNvSpPr>
          <p:nvPr>
            <p:ph type="title"/>
          </p:nvPr>
        </p:nvSpPr>
        <p:spPr>
          <a:xfrm>
            <a:off x="1180778" y="2096550"/>
            <a:ext cx="7729500" cy="950400"/>
          </a:xfrm>
        </p:spPr>
        <p:txBody>
          <a:bodyPr/>
          <a:lstStyle/>
          <a:p>
            <a:pPr algn="l"/>
            <a:r>
              <a:rPr lang="en-US" dirty="0" err="1"/>
              <a:t>Màn</a:t>
            </a:r>
            <a:r>
              <a:rPr lang="en-US" dirty="0"/>
              <a:t> </a:t>
            </a:r>
            <a:r>
              <a:rPr lang="en-US" dirty="0" err="1"/>
              <a:t>hình</a:t>
            </a:r>
            <a:r>
              <a:rPr lang="en-US" dirty="0"/>
              <a:t> </a:t>
            </a:r>
            <a:r>
              <a:rPr lang="en-US" dirty="0" err="1"/>
              <a:t>chạy</a:t>
            </a:r>
            <a:r>
              <a:rPr lang="en-US" dirty="0"/>
              <a:t> </a:t>
            </a:r>
            <a:r>
              <a:rPr lang="en-US" dirty="0" err="1"/>
              <a:t>bộ</a:t>
            </a:r>
            <a:r>
              <a:rPr lang="en-US" dirty="0"/>
              <a:t> </a:t>
            </a:r>
            <a:r>
              <a:rPr lang="en-US" dirty="0" err="1"/>
              <a:t>câu</a:t>
            </a:r>
            <a:r>
              <a:rPr lang="en-US" dirty="0"/>
              <a:t> </a:t>
            </a:r>
            <a:r>
              <a:rPr lang="en-US" dirty="0" err="1"/>
              <a:t>hỏi</a:t>
            </a:r>
            <a:r>
              <a:rPr lang="en-US" dirty="0"/>
              <a:t>:</a:t>
            </a:r>
          </a:p>
        </p:txBody>
      </p:sp>
      <p:sp>
        <p:nvSpPr>
          <p:cNvPr id="4" name="Subtitle 3">
            <a:extLst>
              <a:ext uri="{FF2B5EF4-FFF2-40B4-BE49-F238E27FC236}">
                <a16:creationId xmlns:a16="http://schemas.microsoft.com/office/drawing/2014/main" id="{1E66A048-56BD-43FF-A3A6-CB515C78374B}"/>
              </a:ext>
            </a:extLst>
          </p:cNvPr>
          <p:cNvSpPr>
            <a:spLocks noGrp="1"/>
          </p:cNvSpPr>
          <p:nvPr>
            <p:ph type="subTitle" idx="1"/>
          </p:nvPr>
        </p:nvSpPr>
        <p:spPr>
          <a:xfrm>
            <a:off x="1259014" y="1999200"/>
            <a:ext cx="6595029" cy="1145100"/>
          </a:xfrm>
        </p:spPr>
        <p:txBody>
          <a:bodyPr/>
          <a:lstStyle/>
          <a:p>
            <a:pPr algn="l">
              <a:buFont typeface="Arial" panose="020B0604020202020204" pitchFamily="34" charset="0"/>
              <a:buChar char="•"/>
            </a:pPr>
            <a:r>
              <a:rPr lang="en-US" sz="1800" dirty="0"/>
              <a:t>Khi </a:t>
            </a:r>
            <a:r>
              <a:rPr lang="en-US" sz="1800" dirty="0" err="1"/>
              <a:t>người</a:t>
            </a:r>
            <a:r>
              <a:rPr lang="en-US" sz="1800" dirty="0"/>
              <a:t> </a:t>
            </a:r>
            <a:r>
              <a:rPr lang="en-US" sz="1800" dirty="0" err="1"/>
              <a:t>quản</a:t>
            </a:r>
            <a:r>
              <a:rPr lang="en-US" sz="1800" dirty="0"/>
              <a:t> </a:t>
            </a:r>
            <a:r>
              <a:rPr lang="en-US" sz="1800" dirty="0" err="1"/>
              <a:t>lý</a:t>
            </a:r>
            <a:r>
              <a:rPr lang="en-US" sz="1800" dirty="0"/>
              <a:t> </a:t>
            </a:r>
            <a:r>
              <a:rPr lang="en-US" sz="1800" dirty="0" err="1"/>
              <a:t>nút</a:t>
            </a:r>
            <a:r>
              <a:rPr lang="en-US" sz="1800" dirty="0"/>
              <a:t> </a:t>
            </a:r>
            <a:r>
              <a:rPr lang="en-US" sz="1800" dirty="0" err="1"/>
              <a:t>bắt</a:t>
            </a:r>
            <a:r>
              <a:rPr lang="en-US" sz="1800" dirty="0"/>
              <a:t> </a:t>
            </a:r>
            <a:r>
              <a:rPr lang="en-US" sz="1800" dirty="0" err="1"/>
              <a:t>đầu</a:t>
            </a:r>
            <a:r>
              <a:rPr lang="en-US" sz="1800" dirty="0"/>
              <a:t> </a:t>
            </a:r>
            <a:r>
              <a:rPr lang="en-US" sz="1800" dirty="0" err="1"/>
              <a:t>bộ</a:t>
            </a:r>
            <a:r>
              <a:rPr lang="en-US" sz="1800" dirty="0"/>
              <a:t> </a:t>
            </a:r>
            <a:r>
              <a:rPr lang="en-US" sz="1800" dirty="0" err="1"/>
              <a:t>câu</a:t>
            </a:r>
            <a:r>
              <a:rPr lang="en-US" sz="1800" dirty="0"/>
              <a:t> </a:t>
            </a:r>
            <a:r>
              <a:rPr lang="en-US" sz="1800" dirty="0" err="1"/>
              <a:t>hỏi</a:t>
            </a:r>
            <a:r>
              <a:rPr lang="en-US" sz="1800" dirty="0"/>
              <a:t> </a:t>
            </a:r>
            <a:r>
              <a:rPr lang="en-US" sz="1800" dirty="0" err="1"/>
              <a:t>thì</a:t>
            </a:r>
            <a:r>
              <a:rPr lang="en-US" sz="1800" dirty="0"/>
              <a:t> </a:t>
            </a:r>
            <a:r>
              <a:rPr lang="en-US" sz="1800" dirty="0" err="1"/>
              <a:t>màn</a:t>
            </a:r>
            <a:r>
              <a:rPr lang="en-US" sz="1800" dirty="0"/>
              <a:t> </a:t>
            </a:r>
            <a:r>
              <a:rPr lang="en-US" sz="1800" dirty="0" err="1"/>
              <a:t>hình</a:t>
            </a:r>
            <a:r>
              <a:rPr lang="en-US" sz="1800" dirty="0"/>
              <a:t> </a:t>
            </a:r>
            <a:r>
              <a:rPr lang="en-US" sz="1800" dirty="0" err="1"/>
              <a:t>sẽ</a:t>
            </a:r>
            <a:r>
              <a:rPr lang="en-US" sz="1800" dirty="0"/>
              <a:t> </a:t>
            </a:r>
            <a:r>
              <a:rPr lang="en-US" sz="1800" dirty="0" err="1"/>
              <a:t>chuyển</a:t>
            </a:r>
            <a:r>
              <a:rPr lang="en-US" sz="1800" dirty="0"/>
              <a:t> qua </a:t>
            </a:r>
            <a:r>
              <a:rPr lang="en-US" sz="1800" dirty="0" err="1"/>
              <a:t>mà</a:t>
            </a:r>
            <a:r>
              <a:rPr lang="en-US" sz="1800" dirty="0"/>
              <a:t> </a:t>
            </a:r>
            <a:r>
              <a:rPr lang="en-US" sz="1800" dirty="0" err="1"/>
              <a:t>hình</a:t>
            </a:r>
            <a:r>
              <a:rPr lang="en-US" sz="1800" dirty="0"/>
              <a:t> </a:t>
            </a:r>
            <a:r>
              <a:rPr lang="en-US" sz="1800" dirty="0" err="1"/>
              <a:t>chờ</a:t>
            </a:r>
            <a:r>
              <a:rPr lang="en-US" sz="1800" dirty="0"/>
              <a:t> </a:t>
            </a:r>
            <a:r>
              <a:rPr lang="en-US" sz="1800" dirty="0" err="1"/>
              <a:t>người</a:t>
            </a:r>
            <a:r>
              <a:rPr lang="en-US" sz="1800" dirty="0"/>
              <a:t> </a:t>
            </a:r>
            <a:r>
              <a:rPr lang="en-US" sz="1800" dirty="0" err="1"/>
              <a:t>chơi</a:t>
            </a:r>
            <a:r>
              <a:rPr lang="en-US" sz="1800" dirty="0"/>
              <a:t> </a:t>
            </a:r>
            <a:r>
              <a:rPr lang="en-US" sz="1800" dirty="0" err="1"/>
              <a:t>tham</a:t>
            </a:r>
            <a:r>
              <a:rPr lang="en-US" sz="1800" dirty="0"/>
              <a:t> </a:t>
            </a:r>
            <a:r>
              <a:rPr lang="en-US" sz="1800" dirty="0" err="1"/>
              <a:t>gia</a:t>
            </a:r>
            <a:r>
              <a:rPr lang="en-US" sz="1800" dirty="0"/>
              <a:t>.</a:t>
            </a:r>
          </a:p>
          <a:p>
            <a:pPr algn="l">
              <a:buFont typeface="Arial" panose="020B0604020202020204" pitchFamily="34" charset="0"/>
              <a:buChar char="•"/>
            </a:pPr>
            <a:r>
              <a:rPr lang="en-US" sz="1800" dirty="0"/>
              <a:t>Ở </a:t>
            </a:r>
            <a:r>
              <a:rPr lang="en-US" sz="1800" dirty="0" err="1"/>
              <a:t>đây</a:t>
            </a:r>
            <a:r>
              <a:rPr lang="en-US" sz="1800" dirty="0"/>
              <a:t> </a:t>
            </a:r>
            <a:r>
              <a:rPr lang="en-US" sz="1800" dirty="0" err="1"/>
              <a:t>màn</a:t>
            </a:r>
            <a:r>
              <a:rPr lang="en-US" sz="1800" dirty="0"/>
              <a:t> </a:t>
            </a:r>
            <a:r>
              <a:rPr lang="en-US" sz="1800" dirty="0" err="1"/>
              <a:t>hình</a:t>
            </a:r>
            <a:r>
              <a:rPr lang="en-US" sz="1800" dirty="0"/>
              <a:t> </a:t>
            </a:r>
            <a:r>
              <a:rPr lang="en-US" sz="1800" dirty="0" err="1"/>
              <a:t>sẽ</a:t>
            </a:r>
            <a:r>
              <a:rPr lang="en-US" sz="1800" dirty="0"/>
              <a:t> </a:t>
            </a:r>
            <a:r>
              <a:rPr lang="en-US" sz="1800" dirty="0" err="1"/>
              <a:t>cho</a:t>
            </a:r>
            <a:r>
              <a:rPr lang="en-US" sz="1800" dirty="0"/>
              <a:t> </a:t>
            </a:r>
            <a:r>
              <a:rPr lang="en-US" sz="1800" dirty="0" err="1"/>
              <a:t>người</a:t>
            </a:r>
            <a:r>
              <a:rPr lang="en-US" sz="1800" dirty="0"/>
              <a:t> </a:t>
            </a:r>
            <a:r>
              <a:rPr lang="en-US" sz="1800" dirty="0" err="1"/>
              <a:t>quản</a:t>
            </a:r>
            <a:r>
              <a:rPr lang="en-US" sz="1800" dirty="0"/>
              <a:t> </a:t>
            </a:r>
            <a:r>
              <a:rPr lang="en-US" sz="1800" dirty="0" err="1"/>
              <a:t>lý</a:t>
            </a:r>
            <a:r>
              <a:rPr lang="en-US" sz="1800" dirty="0"/>
              <a:t> </a:t>
            </a:r>
            <a:r>
              <a:rPr lang="en-US" sz="1800" dirty="0" err="1"/>
              <a:t>đoạn</a:t>
            </a:r>
            <a:r>
              <a:rPr lang="en-US" sz="1800" dirty="0"/>
              <a:t> </a:t>
            </a:r>
            <a:r>
              <a:rPr lang="en-US" sz="1800" dirty="0" err="1"/>
              <a:t>mã</a:t>
            </a:r>
            <a:r>
              <a:rPr lang="en-US" sz="1800" dirty="0"/>
              <a:t> </a:t>
            </a:r>
            <a:r>
              <a:rPr lang="en-US" sz="1800" dirty="0" err="1"/>
              <a:t>để</a:t>
            </a:r>
            <a:r>
              <a:rPr lang="en-US" sz="1800" dirty="0"/>
              <a:t> </a:t>
            </a:r>
            <a:r>
              <a:rPr lang="en-US" sz="1800" dirty="0" err="1"/>
              <a:t>tham</a:t>
            </a:r>
            <a:r>
              <a:rPr lang="en-US" sz="1800" dirty="0"/>
              <a:t> qua </a:t>
            </a:r>
            <a:r>
              <a:rPr lang="en-US" sz="1800" dirty="0" err="1"/>
              <a:t>vào</a:t>
            </a:r>
            <a:r>
              <a:rPr lang="en-US" sz="1800" dirty="0"/>
              <a:t> </a:t>
            </a:r>
            <a:r>
              <a:rPr lang="en-US" sz="1800" dirty="0" err="1"/>
              <a:t>bộ</a:t>
            </a:r>
            <a:r>
              <a:rPr lang="en-US" sz="1800" dirty="0"/>
              <a:t> </a:t>
            </a:r>
            <a:r>
              <a:rPr lang="en-US" sz="1800" dirty="0" err="1"/>
              <a:t>trả</a:t>
            </a:r>
            <a:r>
              <a:rPr lang="en-US" sz="1800" dirty="0"/>
              <a:t> </a:t>
            </a:r>
            <a:r>
              <a:rPr lang="en-US" sz="1800" dirty="0" err="1"/>
              <a:t>lời</a:t>
            </a:r>
            <a:r>
              <a:rPr lang="en-US" sz="1800" dirty="0"/>
              <a:t> </a:t>
            </a:r>
            <a:r>
              <a:rPr lang="en-US" sz="1800" dirty="0" err="1"/>
              <a:t>này</a:t>
            </a:r>
            <a:endParaRPr lang="en-US" sz="1800" dirty="0"/>
          </a:p>
        </p:txBody>
      </p:sp>
      <p:pic>
        <p:nvPicPr>
          <p:cNvPr id="5" name="Quiz App - Personal - Microsoft​ Edge 2021-06-18 12-45-56">
            <a:hlinkClick r:id="" action="ppaction://media"/>
            <a:extLst>
              <a:ext uri="{FF2B5EF4-FFF2-40B4-BE49-F238E27FC236}">
                <a16:creationId xmlns:a16="http://schemas.microsoft.com/office/drawing/2014/main" id="{8E936EF0-B29C-4D6F-B58B-AFE3BBD6C1C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4146075281"/>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1" end="1"/>
                                            </p:txEl>
                                          </p:spTgt>
                                        </p:tgtEl>
                                        <p:attrNameLst>
                                          <p:attrName>style.visibility</p:attrName>
                                        </p:attrNameLst>
                                      </p:cBhvr>
                                      <p:to>
                                        <p:strVal val="visible"/>
                                      </p:to>
                                    </p:set>
                                    <p:animEffect transition="in" filter="fade">
                                      <p:cBhvr>
                                        <p:cTn id="22" dur="500"/>
                                        <p:tgtEl>
                                          <p:spTgt spid="4">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4">
                                            <p:txEl>
                                              <p:pRg st="0" end="0"/>
                                            </p:txEl>
                                          </p:spTgt>
                                        </p:tgtEl>
                                      </p:cBhvr>
                                    </p:animEffect>
                                    <p:set>
                                      <p:cBhvr>
                                        <p:cTn id="27" dur="1" fill="hold">
                                          <p:stCondLst>
                                            <p:cond delay="499"/>
                                          </p:stCondLst>
                                        </p:cTn>
                                        <p:tgtEl>
                                          <p:spTgt spid="4">
                                            <p:txEl>
                                              <p:pRg st="0" end="0"/>
                                            </p:txEl>
                                          </p:spTgt>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4">
                                            <p:txEl>
                                              <p:pRg st="1" end="1"/>
                                            </p:txEl>
                                          </p:spTgt>
                                        </p:tgtEl>
                                      </p:cBhvr>
                                    </p:animEffect>
                                    <p:set>
                                      <p:cBhvr>
                                        <p:cTn id="32" dur="1" fill="hold">
                                          <p:stCondLst>
                                            <p:cond delay="499"/>
                                          </p:stCondLst>
                                        </p:cTn>
                                        <p:tgtEl>
                                          <p:spTgt spid="4">
                                            <p:txEl>
                                              <p:pRg st="1" end="1"/>
                                            </p:txEl>
                                          </p:spTgt>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8" fill="hold" display="0">
                  <p:stCondLst>
                    <p:cond delay="indefinite"/>
                  </p:stCondLst>
                </p:cTn>
                <p:tgtEl>
                  <p:spTgt spid="5"/>
                </p:tgtEl>
              </p:cMediaNode>
            </p:video>
          </p:childTnLst>
        </p:cTn>
      </p:par>
    </p:tnLst>
    <p:bldLst>
      <p:bldP spid="3" grpId="0"/>
      <p:bldP spid="3" grpId="1"/>
      <p:bldP spid="4" grpId="0" build="p"/>
      <p:bldP spid="4" grpI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03F682-BCC6-4037-8631-A075C57C4A33}"/>
              </a:ext>
            </a:extLst>
          </p:cNvPr>
          <p:cNvSpPr>
            <a:spLocks noGrp="1"/>
          </p:cNvSpPr>
          <p:nvPr>
            <p:ph type="title"/>
          </p:nvPr>
        </p:nvSpPr>
        <p:spPr>
          <a:xfrm>
            <a:off x="1180778" y="2096550"/>
            <a:ext cx="7729500" cy="950400"/>
          </a:xfrm>
        </p:spPr>
        <p:txBody>
          <a:bodyPr/>
          <a:lstStyle/>
          <a:p>
            <a:pPr algn="l"/>
            <a:r>
              <a:rPr lang="en-US" dirty="0" err="1"/>
              <a:t>Màn</a:t>
            </a:r>
            <a:r>
              <a:rPr lang="en-US" dirty="0"/>
              <a:t> </a:t>
            </a:r>
            <a:r>
              <a:rPr lang="en-US" dirty="0" err="1"/>
              <a:t>hình</a:t>
            </a:r>
            <a:r>
              <a:rPr lang="en-US" dirty="0"/>
              <a:t> </a:t>
            </a:r>
            <a:r>
              <a:rPr lang="en-US" dirty="0" err="1"/>
              <a:t>chạy</a:t>
            </a:r>
            <a:r>
              <a:rPr lang="en-US" dirty="0"/>
              <a:t> </a:t>
            </a:r>
            <a:r>
              <a:rPr lang="en-US" dirty="0" err="1"/>
              <a:t>bộ</a:t>
            </a:r>
            <a:r>
              <a:rPr lang="en-US" dirty="0"/>
              <a:t> </a:t>
            </a:r>
            <a:r>
              <a:rPr lang="en-US" dirty="0" err="1"/>
              <a:t>câu</a:t>
            </a:r>
            <a:r>
              <a:rPr lang="en-US" dirty="0"/>
              <a:t> </a:t>
            </a:r>
            <a:r>
              <a:rPr lang="en-US" dirty="0" err="1"/>
              <a:t>hỏi</a:t>
            </a:r>
            <a:r>
              <a:rPr lang="en-US" dirty="0"/>
              <a:t> </a:t>
            </a:r>
            <a:r>
              <a:rPr lang="en-US" dirty="0" err="1"/>
              <a:t>có</a:t>
            </a:r>
            <a:r>
              <a:rPr lang="en-US" dirty="0"/>
              <a:t> </a:t>
            </a:r>
            <a:r>
              <a:rPr lang="en-US" dirty="0" err="1"/>
              <a:t>người</a:t>
            </a:r>
            <a:r>
              <a:rPr lang="en-US" dirty="0"/>
              <a:t>:</a:t>
            </a:r>
          </a:p>
        </p:txBody>
      </p:sp>
      <p:sp>
        <p:nvSpPr>
          <p:cNvPr id="4" name="Subtitle 3">
            <a:extLst>
              <a:ext uri="{FF2B5EF4-FFF2-40B4-BE49-F238E27FC236}">
                <a16:creationId xmlns:a16="http://schemas.microsoft.com/office/drawing/2014/main" id="{1E66A048-56BD-43FF-A3A6-CB515C78374B}"/>
              </a:ext>
            </a:extLst>
          </p:cNvPr>
          <p:cNvSpPr>
            <a:spLocks noGrp="1"/>
          </p:cNvSpPr>
          <p:nvPr>
            <p:ph type="subTitle" idx="1"/>
          </p:nvPr>
        </p:nvSpPr>
        <p:spPr>
          <a:xfrm>
            <a:off x="1180778" y="2096550"/>
            <a:ext cx="6595029" cy="1145100"/>
          </a:xfrm>
        </p:spPr>
        <p:txBody>
          <a:bodyPr/>
          <a:lstStyle/>
          <a:p>
            <a:pPr algn="l">
              <a:buFont typeface="Arial" panose="020B0604020202020204" pitchFamily="34" charset="0"/>
              <a:buChar char="•"/>
            </a:pPr>
            <a:r>
              <a:rPr lang="en-US" sz="1800" dirty="0"/>
              <a:t>Khi </a:t>
            </a:r>
            <a:r>
              <a:rPr lang="en-US" sz="1800" dirty="0" err="1"/>
              <a:t>người</a:t>
            </a:r>
            <a:r>
              <a:rPr lang="en-US" sz="1800" dirty="0"/>
              <a:t> </a:t>
            </a:r>
            <a:r>
              <a:rPr lang="en-US" sz="1800" dirty="0" err="1"/>
              <a:t>quản</a:t>
            </a:r>
            <a:r>
              <a:rPr lang="en-US" sz="1800" dirty="0"/>
              <a:t> </a:t>
            </a:r>
            <a:r>
              <a:rPr lang="en-US" sz="1800" dirty="0" err="1"/>
              <a:t>lý</a:t>
            </a:r>
            <a:r>
              <a:rPr lang="en-US" sz="1800" dirty="0"/>
              <a:t> </a:t>
            </a:r>
            <a:r>
              <a:rPr lang="en-US" sz="1800" dirty="0" err="1"/>
              <a:t>đưa</a:t>
            </a:r>
            <a:r>
              <a:rPr lang="en-US" sz="1800" dirty="0"/>
              <a:t> </a:t>
            </a:r>
            <a:r>
              <a:rPr lang="en-US" sz="1800" dirty="0" err="1"/>
              <a:t>đoạn</a:t>
            </a:r>
            <a:r>
              <a:rPr lang="en-US" sz="1800" dirty="0"/>
              <a:t> </a:t>
            </a:r>
            <a:r>
              <a:rPr lang="en-US" sz="1800" dirty="0" err="1"/>
              <a:t>mã</a:t>
            </a:r>
            <a:r>
              <a:rPr lang="en-US" sz="1800" dirty="0"/>
              <a:t> code </a:t>
            </a:r>
            <a:r>
              <a:rPr lang="en-US" sz="1800" dirty="0" err="1"/>
              <a:t>cho</a:t>
            </a:r>
            <a:r>
              <a:rPr lang="en-US" sz="1800" dirty="0"/>
              <a:t> </a:t>
            </a:r>
            <a:r>
              <a:rPr lang="en-US" sz="1800" dirty="0" err="1"/>
              <a:t>người</a:t>
            </a:r>
            <a:r>
              <a:rPr lang="en-US" sz="1800" dirty="0"/>
              <a:t> </a:t>
            </a:r>
            <a:r>
              <a:rPr lang="en-US" sz="1800" dirty="0" err="1"/>
              <a:t>đăng</a:t>
            </a:r>
            <a:r>
              <a:rPr lang="en-US" sz="1800" dirty="0"/>
              <a:t> </a:t>
            </a:r>
            <a:r>
              <a:rPr lang="en-US" sz="1800" dirty="0" err="1"/>
              <a:t>nhập</a:t>
            </a:r>
            <a:r>
              <a:rPr lang="en-US" sz="1800" dirty="0"/>
              <a:t> </a:t>
            </a:r>
            <a:r>
              <a:rPr lang="en-US" sz="1800" dirty="0" err="1"/>
              <a:t>thì</a:t>
            </a:r>
            <a:r>
              <a:rPr lang="en-US" sz="1800" dirty="0"/>
              <a:t> </a:t>
            </a:r>
            <a:r>
              <a:rPr lang="en-US" sz="1800" dirty="0" err="1"/>
              <a:t>khi</a:t>
            </a:r>
            <a:r>
              <a:rPr lang="en-US" sz="1800" dirty="0"/>
              <a:t> </a:t>
            </a:r>
            <a:r>
              <a:rPr lang="en-US" sz="1800" dirty="0" err="1"/>
              <a:t>người</a:t>
            </a:r>
            <a:r>
              <a:rPr lang="en-US" sz="1800" dirty="0"/>
              <a:t> </a:t>
            </a:r>
            <a:r>
              <a:rPr lang="en-US" sz="1800" dirty="0" err="1"/>
              <a:t>chơi</a:t>
            </a:r>
            <a:r>
              <a:rPr lang="en-US" sz="1800" dirty="0"/>
              <a:t> </a:t>
            </a:r>
            <a:r>
              <a:rPr lang="en-US" sz="1800" dirty="0" err="1"/>
              <a:t>đăng</a:t>
            </a:r>
            <a:r>
              <a:rPr lang="en-US" sz="1800" dirty="0"/>
              <a:t> </a:t>
            </a:r>
            <a:r>
              <a:rPr lang="en-US" sz="1800" dirty="0" err="1"/>
              <a:t>nhập</a:t>
            </a:r>
            <a:r>
              <a:rPr lang="en-US" sz="1800" dirty="0"/>
              <a:t> </a:t>
            </a:r>
            <a:r>
              <a:rPr lang="en-US" sz="1800" dirty="0" err="1"/>
              <a:t>vào</a:t>
            </a:r>
            <a:r>
              <a:rPr lang="en-US" sz="1800" dirty="0"/>
              <a:t> </a:t>
            </a:r>
            <a:r>
              <a:rPr lang="en-US" sz="1800" dirty="0" err="1"/>
              <a:t>sẽ</a:t>
            </a:r>
            <a:r>
              <a:rPr lang="en-US" sz="1800" dirty="0"/>
              <a:t> </a:t>
            </a:r>
            <a:r>
              <a:rPr lang="en-US" sz="1800" dirty="0" err="1"/>
              <a:t>hiện</a:t>
            </a:r>
            <a:r>
              <a:rPr lang="en-US" sz="1800" dirty="0"/>
              <a:t> </a:t>
            </a:r>
            <a:r>
              <a:rPr lang="en-US" sz="1800" dirty="0" err="1"/>
              <a:t>tên</a:t>
            </a:r>
            <a:r>
              <a:rPr lang="en-US" sz="1800" dirty="0"/>
              <a:t> </a:t>
            </a:r>
            <a:r>
              <a:rPr lang="en-US" sz="1800" dirty="0" err="1"/>
              <a:t>người</a:t>
            </a:r>
            <a:r>
              <a:rPr lang="en-US" sz="1800" dirty="0"/>
              <a:t> </a:t>
            </a:r>
            <a:r>
              <a:rPr lang="en-US" sz="1800" dirty="0" err="1"/>
              <a:t>chơi</a:t>
            </a:r>
            <a:r>
              <a:rPr lang="en-US" sz="1800" dirty="0"/>
              <a:t> </a:t>
            </a:r>
          </a:p>
          <a:p>
            <a:pPr algn="l">
              <a:buFont typeface="Arial" panose="020B0604020202020204" pitchFamily="34" charset="0"/>
              <a:buChar char="•"/>
            </a:pPr>
            <a:r>
              <a:rPr lang="en-US" sz="1800" dirty="0" err="1"/>
              <a:t>Và</a:t>
            </a:r>
            <a:r>
              <a:rPr lang="en-US" sz="1800" dirty="0"/>
              <a:t> </a:t>
            </a:r>
            <a:r>
              <a:rPr lang="en-US" sz="1800" dirty="0" err="1"/>
              <a:t>nút</a:t>
            </a:r>
            <a:r>
              <a:rPr lang="en-US" sz="1800" dirty="0"/>
              <a:t> </a:t>
            </a:r>
            <a:r>
              <a:rPr lang="en-US" sz="1800" dirty="0" err="1"/>
              <a:t>bắt</a:t>
            </a:r>
            <a:r>
              <a:rPr lang="en-US" sz="1800" dirty="0"/>
              <a:t> </a:t>
            </a:r>
            <a:r>
              <a:rPr lang="en-US" sz="1800" dirty="0" err="1"/>
              <a:t>đầu</a:t>
            </a:r>
            <a:r>
              <a:rPr lang="en-US" sz="1800" dirty="0"/>
              <a:t> </a:t>
            </a:r>
            <a:r>
              <a:rPr lang="en-US" sz="1800" dirty="0" err="1"/>
              <a:t>sẽ</a:t>
            </a:r>
            <a:r>
              <a:rPr lang="en-US" sz="1800" dirty="0"/>
              <a:t> </a:t>
            </a:r>
            <a:r>
              <a:rPr lang="en-US" sz="1800" dirty="0" err="1"/>
              <a:t>sáng</a:t>
            </a:r>
            <a:r>
              <a:rPr lang="en-US" sz="1800" dirty="0"/>
              <a:t> </a:t>
            </a:r>
            <a:r>
              <a:rPr lang="en-US" sz="1800" dirty="0" err="1"/>
              <a:t>lên</a:t>
            </a:r>
            <a:r>
              <a:rPr lang="en-US" sz="1800" dirty="0"/>
              <a:t> </a:t>
            </a:r>
            <a:r>
              <a:rPr lang="en-US" sz="1800" dirty="0" err="1"/>
              <a:t>để</a:t>
            </a:r>
            <a:r>
              <a:rPr lang="en-US" sz="1800" dirty="0"/>
              <a:t> </a:t>
            </a:r>
            <a:r>
              <a:rPr lang="en-US" sz="1800" dirty="0" err="1"/>
              <a:t>cho</a:t>
            </a:r>
            <a:r>
              <a:rPr lang="en-US" sz="1800" dirty="0"/>
              <a:t> </a:t>
            </a:r>
            <a:r>
              <a:rPr lang="en-US" sz="1800" dirty="0" err="1"/>
              <a:t>bộ</a:t>
            </a:r>
            <a:r>
              <a:rPr lang="en-US" sz="1800" dirty="0"/>
              <a:t> </a:t>
            </a:r>
            <a:r>
              <a:rPr lang="en-US" sz="1800" dirty="0" err="1"/>
              <a:t>câu</a:t>
            </a:r>
            <a:r>
              <a:rPr lang="en-US" sz="1800" dirty="0"/>
              <a:t> </a:t>
            </a:r>
            <a:r>
              <a:rPr lang="en-US" sz="1800" dirty="0" err="1"/>
              <a:t>hỏi</a:t>
            </a:r>
            <a:r>
              <a:rPr lang="en-US" sz="1800" dirty="0"/>
              <a:t>.</a:t>
            </a:r>
          </a:p>
        </p:txBody>
      </p:sp>
      <p:pic>
        <p:nvPicPr>
          <p:cNvPr id="6" name="Picture 5">
            <a:extLst>
              <a:ext uri="{FF2B5EF4-FFF2-40B4-BE49-F238E27FC236}">
                <a16:creationId xmlns:a16="http://schemas.microsoft.com/office/drawing/2014/main" id="{58B32A3E-95AA-4300-865C-6F4978E9FE91}"/>
              </a:ext>
            </a:extLst>
          </p:cNvPr>
          <p:cNvPicPr>
            <a:picLocks noChangeAspect="1"/>
          </p:cNvPicPr>
          <p:nvPr/>
        </p:nvPicPr>
        <p:blipFill>
          <a:blip r:embed="rId2"/>
          <a:stretch>
            <a:fillRect/>
          </a:stretch>
        </p:blipFill>
        <p:spPr>
          <a:xfrm>
            <a:off x="0" y="1"/>
            <a:ext cx="9144000" cy="5143499"/>
          </a:xfrm>
          <a:prstGeom prst="rect">
            <a:avLst/>
          </a:prstGeom>
        </p:spPr>
      </p:pic>
    </p:spTree>
    <p:extLst>
      <p:ext uri="{BB962C8B-B14F-4D97-AF65-F5344CB8AC3E}">
        <p14:creationId xmlns:p14="http://schemas.microsoft.com/office/powerpoint/2010/main" val="10318250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1" end="1"/>
                                            </p:txEl>
                                          </p:spTgt>
                                        </p:tgtEl>
                                        <p:attrNameLst>
                                          <p:attrName>style.visibility</p:attrName>
                                        </p:attrNameLst>
                                      </p:cBhvr>
                                      <p:to>
                                        <p:strVal val="visible"/>
                                      </p:to>
                                    </p:set>
                                    <p:animEffect transition="in" filter="fade">
                                      <p:cBhvr>
                                        <p:cTn id="22" dur="500"/>
                                        <p:tgtEl>
                                          <p:spTgt spid="4">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4">
                                            <p:txEl>
                                              <p:pRg st="0" end="0"/>
                                            </p:txEl>
                                          </p:spTgt>
                                        </p:tgtEl>
                                      </p:cBhvr>
                                    </p:animEffect>
                                    <p:set>
                                      <p:cBhvr>
                                        <p:cTn id="27" dur="1" fill="hold">
                                          <p:stCondLst>
                                            <p:cond delay="499"/>
                                          </p:stCondLst>
                                        </p:cTn>
                                        <p:tgtEl>
                                          <p:spTgt spid="4">
                                            <p:txEl>
                                              <p:pRg st="0" end="0"/>
                                            </p:txEl>
                                          </p:spTgt>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4">
                                            <p:txEl>
                                              <p:pRg st="1" end="1"/>
                                            </p:txEl>
                                          </p:spTgt>
                                        </p:tgtEl>
                                      </p:cBhvr>
                                    </p:animEffect>
                                    <p:set>
                                      <p:cBhvr>
                                        <p:cTn id="32" dur="1" fill="hold">
                                          <p:stCondLst>
                                            <p:cond delay="499"/>
                                          </p:stCondLst>
                                        </p:cTn>
                                        <p:tgtEl>
                                          <p:spTgt spid="4">
                                            <p:txEl>
                                              <p:pRg st="1" end="1"/>
                                            </p:txEl>
                                          </p:spTgt>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build="p"/>
      <p:bldP spid="4" grpI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03F682-BCC6-4037-8631-A075C57C4A33}"/>
              </a:ext>
            </a:extLst>
          </p:cNvPr>
          <p:cNvSpPr>
            <a:spLocks noGrp="1"/>
          </p:cNvSpPr>
          <p:nvPr>
            <p:ph type="title"/>
          </p:nvPr>
        </p:nvSpPr>
        <p:spPr>
          <a:xfrm>
            <a:off x="1082806" y="2096550"/>
            <a:ext cx="6786708" cy="950400"/>
          </a:xfrm>
        </p:spPr>
        <p:txBody>
          <a:bodyPr/>
          <a:lstStyle/>
          <a:p>
            <a:pPr algn="l"/>
            <a:r>
              <a:rPr lang="en-US" dirty="0" err="1"/>
              <a:t>Màn</a:t>
            </a:r>
            <a:r>
              <a:rPr lang="en-US" dirty="0"/>
              <a:t> </a:t>
            </a:r>
            <a:r>
              <a:rPr lang="en-US" dirty="0" err="1"/>
              <a:t>hình</a:t>
            </a:r>
            <a:r>
              <a:rPr lang="en-US" dirty="0"/>
              <a:t> </a:t>
            </a:r>
            <a:r>
              <a:rPr lang="en-US" dirty="0" err="1"/>
              <a:t>bắt</a:t>
            </a:r>
            <a:r>
              <a:rPr lang="en-US" dirty="0"/>
              <a:t> </a:t>
            </a:r>
            <a:r>
              <a:rPr lang="en-US" dirty="0" err="1"/>
              <a:t>đầu</a:t>
            </a:r>
            <a:r>
              <a:rPr lang="en-US" dirty="0"/>
              <a:t> </a:t>
            </a:r>
            <a:r>
              <a:rPr lang="en-US" dirty="0" err="1"/>
              <a:t>bộ</a:t>
            </a:r>
            <a:r>
              <a:rPr lang="en-US" dirty="0"/>
              <a:t> </a:t>
            </a:r>
            <a:r>
              <a:rPr lang="en-US" dirty="0" err="1"/>
              <a:t>câu</a:t>
            </a:r>
            <a:r>
              <a:rPr lang="en-US" dirty="0"/>
              <a:t> </a:t>
            </a:r>
            <a:r>
              <a:rPr lang="en-US" dirty="0" err="1"/>
              <a:t>hỏi</a:t>
            </a:r>
            <a:r>
              <a:rPr lang="en-US" dirty="0"/>
              <a:t> :</a:t>
            </a:r>
          </a:p>
        </p:txBody>
      </p:sp>
      <p:sp>
        <p:nvSpPr>
          <p:cNvPr id="4" name="Subtitle 3">
            <a:extLst>
              <a:ext uri="{FF2B5EF4-FFF2-40B4-BE49-F238E27FC236}">
                <a16:creationId xmlns:a16="http://schemas.microsoft.com/office/drawing/2014/main" id="{1E66A048-56BD-43FF-A3A6-CB515C78374B}"/>
              </a:ext>
            </a:extLst>
          </p:cNvPr>
          <p:cNvSpPr>
            <a:spLocks noGrp="1"/>
          </p:cNvSpPr>
          <p:nvPr>
            <p:ph type="subTitle" idx="1"/>
          </p:nvPr>
        </p:nvSpPr>
        <p:spPr>
          <a:xfrm>
            <a:off x="1082806" y="1663843"/>
            <a:ext cx="6595029" cy="1145100"/>
          </a:xfrm>
        </p:spPr>
        <p:txBody>
          <a:bodyPr/>
          <a:lstStyle/>
          <a:p>
            <a:pPr algn="l">
              <a:buFont typeface="Arial" panose="020B0604020202020204" pitchFamily="34" charset="0"/>
              <a:buChar char="•"/>
            </a:pPr>
            <a:r>
              <a:rPr lang="en-US" sz="1800" dirty="0"/>
              <a:t>Khi </a:t>
            </a:r>
            <a:r>
              <a:rPr lang="en-US" sz="1800" dirty="0" err="1"/>
              <a:t>người</a:t>
            </a:r>
            <a:r>
              <a:rPr lang="en-US" sz="1800" dirty="0"/>
              <a:t> </a:t>
            </a:r>
            <a:r>
              <a:rPr lang="en-US" sz="1800" dirty="0" err="1"/>
              <a:t>chơi</a:t>
            </a:r>
            <a:r>
              <a:rPr lang="en-US" sz="1800" dirty="0"/>
              <a:t> </a:t>
            </a:r>
            <a:r>
              <a:rPr lang="en-US" sz="1800" dirty="0" err="1"/>
              <a:t>có</a:t>
            </a:r>
            <a:r>
              <a:rPr lang="en-US" sz="1800" dirty="0"/>
              <a:t> </a:t>
            </a:r>
            <a:r>
              <a:rPr lang="en-US" sz="1800" dirty="0" err="1"/>
              <a:t>mặt</a:t>
            </a:r>
            <a:r>
              <a:rPr lang="en-US" sz="1800" dirty="0"/>
              <a:t> </a:t>
            </a:r>
            <a:r>
              <a:rPr lang="en-US" sz="1800" dirty="0" err="1"/>
              <a:t>đầy</a:t>
            </a:r>
            <a:r>
              <a:rPr lang="en-US" sz="1800" dirty="0"/>
              <a:t> </a:t>
            </a:r>
            <a:r>
              <a:rPr lang="en-US" sz="1800" dirty="0" err="1"/>
              <a:t>đủ</a:t>
            </a:r>
            <a:r>
              <a:rPr lang="en-US" sz="1800" dirty="0"/>
              <a:t> </a:t>
            </a:r>
            <a:r>
              <a:rPr lang="en-US" sz="1800" dirty="0" err="1"/>
              <a:t>người</a:t>
            </a:r>
            <a:r>
              <a:rPr lang="en-US" sz="1800" dirty="0"/>
              <a:t> </a:t>
            </a:r>
            <a:r>
              <a:rPr lang="en-US" sz="1800" dirty="0" err="1"/>
              <a:t>quản</a:t>
            </a:r>
            <a:r>
              <a:rPr lang="en-US" sz="1800" dirty="0"/>
              <a:t> </a:t>
            </a:r>
            <a:r>
              <a:rPr lang="en-US" sz="1800" dirty="0" err="1"/>
              <a:t>lý</a:t>
            </a:r>
            <a:r>
              <a:rPr lang="en-US" sz="1800" dirty="0"/>
              <a:t> </a:t>
            </a:r>
            <a:r>
              <a:rPr lang="en-US" sz="1800" dirty="0" err="1"/>
              <a:t>bấm</a:t>
            </a:r>
            <a:r>
              <a:rPr lang="en-US" sz="1800" dirty="0"/>
              <a:t> </a:t>
            </a:r>
            <a:r>
              <a:rPr lang="en-US" sz="1800" dirty="0" err="1"/>
              <a:t>bắt</a:t>
            </a:r>
            <a:r>
              <a:rPr lang="en-US" sz="1800" dirty="0"/>
              <a:t> </a:t>
            </a:r>
            <a:r>
              <a:rPr lang="en-US" sz="1800" dirty="0" err="1"/>
              <a:t>đầu</a:t>
            </a:r>
            <a:r>
              <a:rPr lang="en-US" sz="1800" dirty="0"/>
              <a:t> </a:t>
            </a:r>
            <a:r>
              <a:rPr lang="en-US" sz="1800" dirty="0" err="1"/>
              <a:t>ngay</a:t>
            </a:r>
            <a:r>
              <a:rPr lang="en-US" sz="1800" dirty="0"/>
              <a:t> </a:t>
            </a:r>
            <a:r>
              <a:rPr lang="en-US" sz="1800" dirty="0" err="1"/>
              <a:t>sẽ</a:t>
            </a:r>
            <a:r>
              <a:rPr lang="en-US" sz="1800" dirty="0"/>
              <a:t> </a:t>
            </a:r>
            <a:r>
              <a:rPr lang="en-US" sz="1800" dirty="0" err="1"/>
              <a:t>bắt</a:t>
            </a:r>
            <a:r>
              <a:rPr lang="en-US" sz="1800" dirty="0"/>
              <a:t> </a:t>
            </a:r>
            <a:r>
              <a:rPr lang="en-US" sz="1800" dirty="0" err="1"/>
              <a:t>đầu</a:t>
            </a:r>
            <a:r>
              <a:rPr lang="en-US" sz="1800" dirty="0"/>
              <a:t> </a:t>
            </a:r>
            <a:r>
              <a:rPr lang="en-US" sz="1800" dirty="0" err="1"/>
              <a:t>câu</a:t>
            </a:r>
            <a:r>
              <a:rPr lang="en-US" sz="1800" dirty="0"/>
              <a:t> </a:t>
            </a:r>
            <a:r>
              <a:rPr lang="en-US" sz="1800" dirty="0" err="1"/>
              <a:t>hỏi</a:t>
            </a:r>
            <a:endParaRPr lang="en-US" sz="1800" dirty="0"/>
          </a:p>
          <a:p>
            <a:pPr algn="l">
              <a:buFont typeface="Arial" panose="020B0604020202020204" pitchFamily="34" charset="0"/>
              <a:buChar char="•"/>
            </a:pPr>
            <a:r>
              <a:rPr lang="en-US" sz="1800" dirty="0" err="1"/>
              <a:t>Sẽ</a:t>
            </a:r>
            <a:r>
              <a:rPr lang="en-US" sz="1800" dirty="0"/>
              <a:t> </a:t>
            </a:r>
            <a:r>
              <a:rPr lang="en-US" sz="1800" dirty="0" err="1"/>
              <a:t>có</a:t>
            </a:r>
            <a:r>
              <a:rPr lang="en-US" sz="1800" dirty="0"/>
              <a:t> 2 </a:t>
            </a:r>
            <a:r>
              <a:rPr lang="en-US" sz="1800" dirty="0" err="1"/>
              <a:t>giây</a:t>
            </a:r>
            <a:r>
              <a:rPr lang="en-US" sz="1800" dirty="0"/>
              <a:t> </a:t>
            </a:r>
            <a:r>
              <a:rPr lang="en-US" sz="1800" dirty="0" err="1"/>
              <a:t>để</a:t>
            </a:r>
            <a:r>
              <a:rPr lang="en-US" sz="1800" dirty="0"/>
              <a:t> </a:t>
            </a:r>
            <a:r>
              <a:rPr lang="en-US" sz="1800" dirty="0" err="1"/>
              <a:t>hiện</a:t>
            </a:r>
            <a:r>
              <a:rPr lang="en-US" sz="1800" dirty="0"/>
              <a:t> </a:t>
            </a:r>
            <a:r>
              <a:rPr lang="en-US" sz="1800" dirty="0" err="1"/>
              <a:t>lên</a:t>
            </a:r>
            <a:r>
              <a:rPr lang="en-US" sz="1800" dirty="0"/>
              <a:t> </a:t>
            </a:r>
            <a:r>
              <a:rPr lang="en-US" sz="1800" dirty="0" err="1"/>
              <a:t>câu</a:t>
            </a:r>
            <a:r>
              <a:rPr lang="en-US" sz="1800" dirty="0"/>
              <a:t> </a:t>
            </a:r>
            <a:r>
              <a:rPr lang="en-US" sz="1800" dirty="0" err="1"/>
              <a:t>hỏi</a:t>
            </a:r>
            <a:endParaRPr lang="en-US" sz="1800" dirty="0"/>
          </a:p>
          <a:p>
            <a:pPr algn="l">
              <a:buFont typeface="Arial" panose="020B0604020202020204" pitchFamily="34" charset="0"/>
              <a:buChar char="•"/>
            </a:pPr>
            <a:r>
              <a:rPr lang="en-US" sz="1800" dirty="0"/>
              <a:t>Khi </a:t>
            </a:r>
            <a:r>
              <a:rPr lang="en-US" sz="1800" dirty="0" err="1"/>
              <a:t>đến</a:t>
            </a:r>
            <a:r>
              <a:rPr lang="en-US" sz="1800" dirty="0"/>
              <a:t> </a:t>
            </a:r>
            <a:r>
              <a:rPr lang="en-US" sz="1800" dirty="0" err="1"/>
              <a:t>thời</a:t>
            </a:r>
            <a:r>
              <a:rPr lang="en-US" sz="1800" dirty="0"/>
              <a:t> </a:t>
            </a:r>
            <a:r>
              <a:rPr lang="en-US" sz="1800" dirty="0" err="1"/>
              <a:t>gian</a:t>
            </a:r>
            <a:r>
              <a:rPr lang="en-US" sz="1800" dirty="0"/>
              <a:t> </a:t>
            </a:r>
            <a:r>
              <a:rPr lang="en-US" sz="1800" dirty="0" err="1"/>
              <a:t>người</a:t>
            </a:r>
            <a:r>
              <a:rPr lang="en-US" sz="1800" dirty="0"/>
              <a:t> </a:t>
            </a:r>
            <a:r>
              <a:rPr lang="en-US" sz="1800" dirty="0" err="1"/>
              <a:t>quản</a:t>
            </a:r>
            <a:r>
              <a:rPr lang="en-US" sz="1800" dirty="0"/>
              <a:t> </a:t>
            </a:r>
            <a:r>
              <a:rPr lang="en-US" sz="1800" dirty="0" err="1"/>
              <a:t>lý</a:t>
            </a:r>
            <a:r>
              <a:rPr lang="en-US" sz="1800" dirty="0"/>
              <a:t> </a:t>
            </a:r>
            <a:r>
              <a:rPr lang="en-US" sz="1800" dirty="0" err="1"/>
              <a:t>giao</a:t>
            </a:r>
            <a:r>
              <a:rPr lang="en-US" sz="1800" dirty="0"/>
              <a:t> </a:t>
            </a:r>
            <a:r>
              <a:rPr lang="en-US" sz="1800" dirty="0" err="1"/>
              <a:t>trước</a:t>
            </a:r>
            <a:r>
              <a:rPr lang="en-US" sz="1800" dirty="0"/>
              <a:t> </a:t>
            </a:r>
            <a:r>
              <a:rPr lang="en-US" sz="1800" dirty="0" err="1"/>
              <a:t>người</a:t>
            </a:r>
            <a:r>
              <a:rPr lang="en-US" sz="1800" dirty="0"/>
              <a:t> </a:t>
            </a:r>
            <a:r>
              <a:rPr lang="en-US" sz="1800" dirty="0" err="1"/>
              <a:t>quản</a:t>
            </a:r>
            <a:r>
              <a:rPr lang="en-US" sz="1800" dirty="0"/>
              <a:t> </a:t>
            </a:r>
            <a:r>
              <a:rPr lang="en-US" sz="1800" dirty="0" err="1"/>
              <a:t>lý</a:t>
            </a:r>
            <a:r>
              <a:rPr lang="en-US" sz="1800" dirty="0"/>
              <a:t> </a:t>
            </a:r>
            <a:r>
              <a:rPr lang="en-US" sz="1800" dirty="0" err="1"/>
              <a:t>bấm</a:t>
            </a:r>
            <a:r>
              <a:rPr lang="en-US" sz="1800" dirty="0"/>
              <a:t> “</a:t>
            </a:r>
            <a:r>
              <a:rPr lang="en-US" sz="1800" dirty="0" err="1"/>
              <a:t>Tiếp</a:t>
            </a:r>
            <a:r>
              <a:rPr lang="en-US" sz="1800" dirty="0"/>
              <a:t> </a:t>
            </a:r>
            <a:r>
              <a:rPr lang="en-US" sz="1800" dirty="0" err="1"/>
              <a:t>theo</a:t>
            </a:r>
            <a:r>
              <a:rPr lang="en-US" sz="1800" dirty="0"/>
              <a:t>” </a:t>
            </a:r>
            <a:r>
              <a:rPr lang="en-US" sz="1800" dirty="0" err="1"/>
              <a:t>để</a:t>
            </a:r>
            <a:r>
              <a:rPr lang="en-US" sz="1800" dirty="0"/>
              <a:t> </a:t>
            </a:r>
            <a:r>
              <a:rPr lang="en-US" sz="1800" dirty="0" err="1"/>
              <a:t>hiện</a:t>
            </a:r>
            <a:r>
              <a:rPr lang="en-US" sz="1800" dirty="0"/>
              <a:t> ra </a:t>
            </a:r>
            <a:r>
              <a:rPr lang="en-US" sz="1800" dirty="0" err="1"/>
              <a:t>đáp</a:t>
            </a:r>
            <a:r>
              <a:rPr lang="en-US" sz="1800" dirty="0"/>
              <a:t> </a:t>
            </a:r>
            <a:r>
              <a:rPr lang="en-US" sz="1800" dirty="0" err="1"/>
              <a:t>án</a:t>
            </a:r>
            <a:r>
              <a:rPr lang="en-US" sz="1800" dirty="0"/>
              <a:t>. </a:t>
            </a:r>
            <a:r>
              <a:rPr lang="en-US" sz="1800" dirty="0" err="1"/>
              <a:t>Cứ</a:t>
            </a:r>
            <a:r>
              <a:rPr lang="en-US" sz="1800" dirty="0"/>
              <a:t> </a:t>
            </a:r>
            <a:r>
              <a:rPr lang="en-US" sz="1800" dirty="0" err="1"/>
              <a:t>như</a:t>
            </a:r>
            <a:r>
              <a:rPr lang="en-US" sz="1800" dirty="0"/>
              <a:t> </a:t>
            </a:r>
            <a:r>
              <a:rPr lang="en-US" sz="1800" dirty="0" err="1"/>
              <a:t>vậy</a:t>
            </a:r>
            <a:r>
              <a:rPr lang="en-US" sz="1800" dirty="0"/>
              <a:t> </a:t>
            </a:r>
            <a:r>
              <a:rPr lang="en-US" sz="1800" dirty="0" err="1"/>
              <a:t>cho</a:t>
            </a:r>
            <a:r>
              <a:rPr lang="en-US" sz="1800" dirty="0"/>
              <a:t> </a:t>
            </a:r>
            <a:r>
              <a:rPr lang="en-US" sz="1800" dirty="0" err="1"/>
              <a:t>đến</a:t>
            </a:r>
            <a:r>
              <a:rPr lang="en-US" sz="1800" dirty="0"/>
              <a:t> </a:t>
            </a:r>
            <a:r>
              <a:rPr lang="en-US" sz="1800" dirty="0" err="1"/>
              <a:t>hết</a:t>
            </a:r>
            <a:r>
              <a:rPr lang="en-US" sz="1800" dirty="0"/>
              <a:t> </a:t>
            </a:r>
            <a:r>
              <a:rPr lang="en-US" sz="1800" dirty="0" err="1"/>
              <a:t>các</a:t>
            </a:r>
            <a:r>
              <a:rPr lang="en-US" sz="1800" dirty="0"/>
              <a:t> </a:t>
            </a:r>
            <a:r>
              <a:rPr lang="en-US" sz="1800" dirty="0" err="1"/>
              <a:t>câu</a:t>
            </a:r>
            <a:r>
              <a:rPr lang="en-US" sz="1800" dirty="0"/>
              <a:t> </a:t>
            </a:r>
            <a:r>
              <a:rPr lang="en-US" sz="1800" dirty="0" err="1"/>
              <a:t>hỏi</a:t>
            </a:r>
            <a:endParaRPr lang="en-US" sz="1800" dirty="0"/>
          </a:p>
        </p:txBody>
      </p:sp>
      <p:pic>
        <p:nvPicPr>
          <p:cNvPr id="7" name="Quiz App - Personal - Microsoft​ Edge 2021-06-18 15-57-41">
            <a:hlinkClick r:id="" action="ppaction://media"/>
            <a:extLst>
              <a:ext uri="{FF2B5EF4-FFF2-40B4-BE49-F238E27FC236}">
                <a16:creationId xmlns:a16="http://schemas.microsoft.com/office/drawing/2014/main" id="{94283CE2-52CC-495C-9459-9B0F7CEA43A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248095902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1" end="1"/>
                                            </p:txEl>
                                          </p:spTgt>
                                        </p:tgtEl>
                                        <p:attrNameLst>
                                          <p:attrName>style.visibility</p:attrName>
                                        </p:attrNameLst>
                                      </p:cBhvr>
                                      <p:to>
                                        <p:strVal val="visible"/>
                                      </p:to>
                                    </p:set>
                                    <p:animEffect transition="in" filter="fade">
                                      <p:cBhvr>
                                        <p:cTn id="22" dur="500"/>
                                        <p:tgtEl>
                                          <p:spTgt spid="4">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animEffect transition="in" filter="fade">
                                      <p:cBhvr>
                                        <p:cTn id="27" dur="500"/>
                                        <p:tgtEl>
                                          <p:spTgt spid="4">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4">
                                            <p:txEl>
                                              <p:pRg st="0" end="0"/>
                                            </p:txEl>
                                          </p:spTgt>
                                        </p:tgtEl>
                                      </p:cBhvr>
                                    </p:animEffect>
                                    <p:set>
                                      <p:cBhvr>
                                        <p:cTn id="32" dur="1" fill="hold">
                                          <p:stCondLst>
                                            <p:cond delay="499"/>
                                          </p:stCondLst>
                                        </p:cTn>
                                        <p:tgtEl>
                                          <p:spTgt spid="4">
                                            <p:txEl>
                                              <p:pRg st="0" end="0"/>
                                            </p:txEl>
                                          </p:spTgt>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grpId="1" nodeType="clickEffect">
                                  <p:stCondLst>
                                    <p:cond delay="0"/>
                                  </p:stCondLst>
                                  <p:childTnLst>
                                    <p:animEffect transition="out" filter="fade">
                                      <p:cBhvr>
                                        <p:cTn id="36" dur="500"/>
                                        <p:tgtEl>
                                          <p:spTgt spid="4">
                                            <p:txEl>
                                              <p:pRg st="1" end="1"/>
                                            </p:txEl>
                                          </p:spTgt>
                                        </p:tgtEl>
                                      </p:cBhvr>
                                    </p:animEffect>
                                    <p:set>
                                      <p:cBhvr>
                                        <p:cTn id="37" dur="1" fill="hold">
                                          <p:stCondLst>
                                            <p:cond delay="499"/>
                                          </p:stCondLst>
                                        </p:cTn>
                                        <p:tgtEl>
                                          <p:spTgt spid="4">
                                            <p:txEl>
                                              <p:pRg st="1" end="1"/>
                                            </p:txEl>
                                          </p:spTgt>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1" nodeType="clickEffect">
                                  <p:stCondLst>
                                    <p:cond delay="0"/>
                                  </p:stCondLst>
                                  <p:childTnLst>
                                    <p:animEffect transition="out" filter="fade">
                                      <p:cBhvr>
                                        <p:cTn id="41" dur="500"/>
                                        <p:tgtEl>
                                          <p:spTgt spid="4">
                                            <p:txEl>
                                              <p:pRg st="2" end="2"/>
                                            </p:txEl>
                                          </p:spTgt>
                                        </p:tgtEl>
                                      </p:cBhvr>
                                    </p:animEffect>
                                    <p:set>
                                      <p:cBhvr>
                                        <p:cTn id="42" dur="1" fill="hold">
                                          <p:stCondLst>
                                            <p:cond delay="499"/>
                                          </p:stCondLst>
                                        </p:cTn>
                                        <p:tgtEl>
                                          <p:spTgt spid="4">
                                            <p:txEl>
                                              <p:pRg st="2" end="2"/>
                                            </p:txEl>
                                          </p:spTgt>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fade">
                                      <p:cBhvr>
                                        <p:cTn id="4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8" fill="hold" display="0">
                  <p:stCondLst>
                    <p:cond delay="indefinite"/>
                  </p:stCondLst>
                </p:cTn>
                <p:tgtEl>
                  <p:spTgt spid="7"/>
                </p:tgtEl>
              </p:cMediaNode>
            </p:video>
          </p:childTnLst>
        </p:cTn>
      </p:par>
    </p:tnLst>
    <p:bldLst>
      <p:bldP spid="3" grpId="0"/>
      <p:bldP spid="3" grpId="1"/>
      <p:bldP spid="4" grpId="0" build="p"/>
      <p:bldP spid="4" grpI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595FE-5920-4A0A-896E-DE344EE285B6}"/>
              </a:ext>
            </a:extLst>
          </p:cNvPr>
          <p:cNvSpPr>
            <a:spLocks noGrp="1"/>
          </p:cNvSpPr>
          <p:nvPr>
            <p:ph type="title"/>
          </p:nvPr>
        </p:nvSpPr>
        <p:spPr>
          <a:xfrm>
            <a:off x="1568310" y="1948535"/>
            <a:ext cx="6165990" cy="950400"/>
          </a:xfrm>
        </p:spPr>
        <p:txBody>
          <a:bodyPr/>
          <a:lstStyle/>
          <a:p>
            <a:pPr algn="l"/>
            <a:r>
              <a:rPr lang="en-US" sz="4000" dirty="0" err="1"/>
              <a:t>Màn</a:t>
            </a:r>
            <a:r>
              <a:rPr lang="en-US" sz="4500" dirty="0"/>
              <a:t> </a:t>
            </a:r>
            <a:r>
              <a:rPr lang="en-US" sz="4500" dirty="0" err="1"/>
              <a:t>hình</a:t>
            </a:r>
            <a:r>
              <a:rPr lang="en-US" sz="4500" dirty="0"/>
              <a:t> </a:t>
            </a:r>
            <a:r>
              <a:rPr lang="en-US" sz="4500" dirty="0" err="1"/>
              <a:t>giao</a:t>
            </a:r>
            <a:r>
              <a:rPr lang="en-US" sz="4500" dirty="0"/>
              <a:t> </a:t>
            </a:r>
            <a:r>
              <a:rPr lang="en-US" sz="4500" dirty="0" err="1"/>
              <a:t>diện</a:t>
            </a:r>
            <a:r>
              <a:rPr lang="en-US" sz="4500" dirty="0"/>
              <a:t> </a:t>
            </a:r>
            <a:r>
              <a:rPr lang="en-US" sz="4500" dirty="0" err="1"/>
              <a:t>khi</a:t>
            </a:r>
            <a:r>
              <a:rPr lang="en-US" sz="4500" dirty="0"/>
              <a:t> </a:t>
            </a:r>
            <a:r>
              <a:rPr lang="en-US" sz="4500" dirty="0" err="1"/>
              <a:t>đang</a:t>
            </a:r>
            <a:r>
              <a:rPr lang="en-US" sz="4500" dirty="0"/>
              <a:t> </a:t>
            </a:r>
            <a:r>
              <a:rPr lang="en-US" sz="4500" dirty="0" err="1"/>
              <a:t>chạy</a:t>
            </a:r>
            <a:r>
              <a:rPr lang="en-US" sz="4500" dirty="0"/>
              <a:t> </a:t>
            </a:r>
            <a:r>
              <a:rPr lang="en-US" sz="4500" dirty="0" err="1"/>
              <a:t>bộ</a:t>
            </a:r>
            <a:r>
              <a:rPr lang="en-US" sz="4500" dirty="0"/>
              <a:t> </a:t>
            </a:r>
            <a:r>
              <a:rPr lang="en-US" sz="4500" dirty="0" err="1"/>
              <a:t>câu</a:t>
            </a:r>
            <a:r>
              <a:rPr lang="en-US" sz="4500" dirty="0"/>
              <a:t> </a:t>
            </a:r>
            <a:r>
              <a:rPr lang="en-US" sz="4500" dirty="0" err="1"/>
              <a:t>hỏi</a:t>
            </a:r>
            <a:endParaRPr lang="en-US" sz="4500" dirty="0"/>
          </a:p>
        </p:txBody>
      </p:sp>
      <p:sp>
        <p:nvSpPr>
          <p:cNvPr id="3" name="Subtitle 2">
            <a:extLst>
              <a:ext uri="{FF2B5EF4-FFF2-40B4-BE49-F238E27FC236}">
                <a16:creationId xmlns:a16="http://schemas.microsoft.com/office/drawing/2014/main" id="{A75A9F80-AAB5-43D6-B18A-B9A34155728B}"/>
              </a:ext>
            </a:extLst>
          </p:cNvPr>
          <p:cNvSpPr>
            <a:spLocks noGrp="1"/>
          </p:cNvSpPr>
          <p:nvPr>
            <p:ph type="subTitle" idx="1"/>
          </p:nvPr>
        </p:nvSpPr>
        <p:spPr>
          <a:xfrm>
            <a:off x="1568310" y="1944250"/>
            <a:ext cx="4673700" cy="1145100"/>
          </a:xfrm>
        </p:spPr>
        <p:txBody>
          <a:bodyPr/>
          <a:lstStyle/>
          <a:p>
            <a:pPr algn="l">
              <a:buFont typeface="Arial" panose="020B0604020202020204" pitchFamily="34" charset="0"/>
              <a:buChar char="•"/>
            </a:pPr>
            <a:r>
              <a:rPr lang="en-US" sz="2000" dirty="0"/>
              <a:t>Khi </a:t>
            </a:r>
            <a:r>
              <a:rPr lang="en-US" sz="2000" dirty="0" err="1"/>
              <a:t>bộ</a:t>
            </a:r>
            <a:r>
              <a:rPr lang="en-US" sz="2000" dirty="0"/>
              <a:t> </a:t>
            </a:r>
            <a:r>
              <a:rPr lang="en-US" sz="2000" dirty="0" err="1"/>
              <a:t>câu</a:t>
            </a:r>
            <a:r>
              <a:rPr lang="en-US" sz="2000" dirty="0"/>
              <a:t> </a:t>
            </a:r>
            <a:r>
              <a:rPr lang="en-US" sz="2000" dirty="0" err="1"/>
              <a:t>hỏi</a:t>
            </a:r>
            <a:r>
              <a:rPr lang="en-US" sz="2000" dirty="0"/>
              <a:t> </a:t>
            </a:r>
            <a:r>
              <a:rPr lang="en-US" sz="2000" dirty="0" err="1"/>
              <a:t>đang</a:t>
            </a:r>
            <a:r>
              <a:rPr lang="en-US" sz="2000" dirty="0"/>
              <a:t> </a:t>
            </a:r>
            <a:r>
              <a:rPr lang="en-US" sz="2000" dirty="0" err="1"/>
              <a:t>chạy</a:t>
            </a:r>
            <a:r>
              <a:rPr lang="en-US" sz="2000" dirty="0"/>
              <a:t> </a:t>
            </a:r>
            <a:r>
              <a:rPr lang="en-US" sz="2000" dirty="0" err="1"/>
              <a:t>mà</a:t>
            </a:r>
            <a:r>
              <a:rPr lang="en-US" sz="2000" dirty="0"/>
              <a:t> </a:t>
            </a:r>
            <a:r>
              <a:rPr lang="en-US" sz="2000" dirty="0" err="1"/>
              <a:t>người</a:t>
            </a:r>
            <a:r>
              <a:rPr lang="en-US" sz="2000" dirty="0"/>
              <a:t> </a:t>
            </a:r>
            <a:r>
              <a:rPr lang="en-US" sz="2000" dirty="0" err="1"/>
              <a:t>quản</a:t>
            </a:r>
            <a:r>
              <a:rPr lang="en-US" sz="2000" dirty="0"/>
              <a:t> </a:t>
            </a:r>
            <a:r>
              <a:rPr lang="en-US" sz="2000" dirty="0" err="1"/>
              <a:t>lý</a:t>
            </a:r>
            <a:r>
              <a:rPr lang="en-US" sz="2000" dirty="0"/>
              <a:t> quay </a:t>
            </a:r>
            <a:r>
              <a:rPr lang="en-US" sz="2000" dirty="0" err="1"/>
              <a:t>về</a:t>
            </a:r>
            <a:r>
              <a:rPr lang="en-US" sz="2000" dirty="0"/>
              <a:t> </a:t>
            </a:r>
            <a:r>
              <a:rPr lang="en-US" sz="2000" dirty="0" err="1"/>
              <a:t>màn</a:t>
            </a:r>
            <a:r>
              <a:rPr lang="en-US" sz="2000" dirty="0"/>
              <a:t> </a:t>
            </a:r>
            <a:r>
              <a:rPr lang="en-US" sz="2000" dirty="0" err="1"/>
              <a:t>hình</a:t>
            </a:r>
            <a:r>
              <a:rPr lang="en-US" sz="2000" dirty="0"/>
              <a:t> </a:t>
            </a:r>
            <a:r>
              <a:rPr lang="en-US" sz="2000" dirty="0" err="1"/>
              <a:t>giao</a:t>
            </a:r>
            <a:r>
              <a:rPr lang="en-US" sz="2000" dirty="0"/>
              <a:t> </a:t>
            </a:r>
            <a:r>
              <a:rPr lang="en-US" sz="2000" dirty="0" err="1"/>
              <a:t>hiện</a:t>
            </a:r>
            <a:r>
              <a:rPr lang="en-US" sz="2000" dirty="0"/>
              <a:t> </a:t>
            </a:r>
            <a:r>
              <a:rPr lang="en-US" sz="2000" dirty="0" err="1"/>
              <a:t>của</a:t>
            </a:r>
            <a:r>
              <a:rPr lang="en-US" sz="2000" dirty="0"/>
              <a:t> Admin </a:t>
            </a:r>
            <a:r>
              <a:rPr lang="en-US" sz="2000" dirty="0" err="1"/>
              <a:t>thì</a:t>
            </a:r>
            <a:r>
              <a:rPr lang="en-US" sz="2000" dirty="0"/>
              <a:t> </a:t>
            </a:r>
            <a:r>
              <a:rPr lang="en-US" sz="2000" dirty="0" err="1"/>
              <a:t>sẽ</a:t>
            </a:r>
            <a:r>
              <a:rPr lang="en-US" sz="2000" dirty="0"/>
              <a:t> </a:t>
            </a:r>
            <a:r>
              <a:rPr lang="en-US" sz="2000" dirty="0" err="1"/>
              <a:t>hiện</a:t>
            </a:r>
            <a:r>
              <a:rPr lang="en-US" sz="2000" dirty="0"/>
              <a:t> </a:t>
            </a:r>
            <a:r>
              <a:rPr lang="en-US" sz="2000" dirty="0" err="1"/>
              <a:t>màn</a:t>
            </a:r>
            <a:r>
              <a:rPr lang="en-US" sz="2000" dirty="0"/>
              <a:t> </a:t>
            </a:r>
            <a:r>
              <a:rPr lang="en-US" sz="2000" dirty="0" err="1"/>
              <a:t>hình</a:t>
            </a:r>
            <a:r>
              <a:rPr lang="en-US" sz="2000" dirty="0"/>
              <a:t> </a:t>
            </a:r>
            <a:r>
              <a:rPr lang="en-US" sz="2000" dirty="0" err="1"/>
              <a:t>này</a:t>
            </a:r>
            <a:r>
              <a:rPr lang="en-US" sz="2000" dirty="0"/>
              <a:t>.</a:t>
            </a:r>
          </a:p>
        </p:txBody>
      </p:sp>
      <p:pic>
        <p:nvPicPr>
          <p:cNvPr id="5" name="Picture 4">
            <a:extLst>
              <a:ext uri="{FF2B5EF4-FFF2-40B4-BE49-F238E27FC236}">
                <a16:creationId xmlns:a16="http://schemas.microsoft.com/office/drawing/2014/main" id="{22ED4838-35A5-4170-B2FC-7775386311A3}"/>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99343893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3">
                                            <p:txEl>
                                              <p:pRg st="0" end="0"/>
                                            </p:txEl>
                                          </p:spTgt>
                                        </p:tgtEl>
                                      </p:cBhvr>
                                    </p:animEffect>
                                    <p:set>
                                      <p:cBhvr>
                                        <p:cTn id="22"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build="p"/>
      <p:bldP spid="3" grpI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F30E482B-C0F4-46FA-8D80-3FAFD11753DD}"/>
              </a:ext>
            </a:extLst>
          </p:cNvPr>
          <p:cNvSpPr>
            <a:spLocks noGrp="1"/>
          </p:cNvSpPr>
          <p:nvPr>
            <p:ph type="subTitle" idx="1"/>
          </p:nvPr>
        </p:nvSpPr>
        <p:spPr>
          <a:xfrm>
            <a:off x="1209000" y="800361"/>
            <a:ext cx="3085414" cy="578100"/>
          </a:xfrm>
        </p:spPr>
        <p:txBody>
          <a:bodyPr/>
          <a:lstStyle/>
          <a:p>
            <a:r>
              <a:rPr lang="en-US" dirty="0" err="1"/>
              <a:t>Các</a:t>
            </a:r>
            <a:r>
              <a:rPr lang="en-US" dirty="0"/>
              <a:t> </a:t>
            </a:r>
            <a:r>
              <a:rPr lang="en-US" dirty="0" err="1"/>
              <a:t>hiệu</a:t>
            </a:r>
            <a:r>
              <a:rPr lang="en-US" dirty="0"/>
              <a:t> </a:t>
            </a:r>
            <a:r>
              <a:rPr lang="en-US" dirty="0" err="1"/>
              <a:t>ứng</a:t>
            </a:r>
            <a:r>
              <a:rPr lang="en-US" dirty="0"/>
              <a:t>:</a:t>
            </a:r>
          </a:p>
        </p:txBody>
      </p:sp>
      <p:sp>
        <p:nvSpPr>
          <p:cNvPr id="5" name="Subtitle 4">
            <a:extLst>
              <a:ext uri="{FF2B5EF4-FFF2-40B4-BE49-F238E27FC236}">
                <a16:creationId xmlns:a16="http://schemas.microsoft.com/office/drawing/2014/main" id="{32401E8F-6E26-4816-873B-789FBEC9E131}"/>
              </a:ext>
            </a:extLst>
          </p:cNvPr>
          <p:cNvSpPr>
            <a:spLocks noGrp="1"/>
          </p:cNvSpPr>
          <p:nvPr>
            <p:ph type="subTitle" idx="2"/>
          </p:nvPr>
        </p:nvSpPr>
        <p:spPr>
          <a:xfrm>
            <a:off x="1101514" y="2328385"/>
            <a:ext cx="6555900" cy="1025139"/>
          </a:xfrm>
        </p:spPr>
        <p:txBody>
          <a:bodyPr/>
          <a:lstStyle/>
          <a:p>
            <a:pPr algn="l">
              <a:buFont typeface="Arial" panose="020B0604020202020204" pitchFamily="34" charset="0"/>
              <a:buChar char="•"/>
            </a:pPr>
            <a:r>
              <a:rPr lang="vi-VN" dirty="0" err="1"/>
              <a:t>Hiệu</a:t>
            </a:r>
            <a:r>
              <a:rPr lang="vi-VN" dirty="0"/>
              <a:t> </a:t>
            </a:r>
            <a:r>
              <a:rPr lang="vi-VN" dirty="0" err="1"/>
              <a:t>ứng</a:t>
            </a:r>
            <a:r>
              <a:rPr lang="vi-VN" dirty="0"/>
              <a:t> </a:t>
            </a:r>
            <a:r>
              <a:rPr lang="vi-VN" dirty="0" err="1"/>
              <a:t>load</a:t>
            </a:r>
            <a:r>
              <a:rPr lang="vi-VN" dirty="0"/>
              <a:t> </a:t>
            </a:r>
            <a:r>
              <a:rPr lang="vi-VN" dirty="0" err="1"/>
              <a:t>đầu</a:t>
            </a:r>
            <a:r>
              <a:rPr lang="vi-VN" dirty="0"/>
              <a:t> trang </a:t>
            </a:r>
            <a:r>
              <a:rPr lang="vi-VN" dirty="0" err="1"/>
              <a:t>web</a:t>
            </a:r>
            <a:r>
              <a:rPr lang="vi-VN" dirty="0"/>
              <a:t>, </a:t>
            </a:r>
            <a:r>
              <a:rPr lang="vi-VN" dirty="0" err="1"/>
              <a:t>hiệu</a:t>
            </a:r>
            <a:r>
              <a:rPr lang="vi-VN" dirty="0"/>
              <a:t> </a:t>
            </a:r>
            <a:r>
              <a:rPr lang="vi-VN" dirty="0" err="1"/>
              <a:t>ứng</a:t>
            </a:r>
            <a:r>
              <a:rPr lang="vi-VN" dirty="0"/>
              <a:t> </a:t>
            </a:r>
            <a:r>
              <a:rPr lang="vi-VN" dirty="0" err="1"/>
              <a:t>load</a:t>
            </a:r>
            <a:r>
              <a:rPr lang="vi-VN" dirty="0"/>
              <a:t> </a:t>
            </a:r>
            <a:r>
              <a:rPr lang="vi-VN" dirty="0" err="1"/>
              <a:t>sẽ</a:t>
            </a:r>
            <a:r>
              <a:rPr lang="vi-VN" dirty="0"/>
              <a:t> </a:t>
            </a:r>
            <a:r>
              <a:rPr lang="vi-VN" dirty="0" err="1"/>
              <a:t>chạy</a:t>
            </a:r>
            <a:r>
              <a:rPr lang="vi-VN" dirty="0"/>
              <a:t> cho </a:t>
            </a:r>
            <a:r>
              <a:rPr lang="vi-VN" dirty="0" err="1"/>
              <a:t>tới</a:t>
            </a:r>
            <a:r>
              <a:rPr lang="vi-VN" dirty="0"/>
              <a:t> khi </a:t>
            </a:r>
            <a:r>
              <a:rPr lang="vi-VN" dirty="0" err="1"/>
              <a:t>kết</a:t>
            </a:r>
            <a:r>
              <a:rPr lang="vi-VN" dirty="0"/>
              <a:t> </a:t>
            </a:r>
            <a:r>
              <a:rPr lang="vi-VN" dirty="0" err="1"/>
              <a:t>nối</a:t>
            </a:r>
            <a:r>
              <a:rPr lang="vi-VN" dirty="0"/>
              <a:t> </a:t>
            </a:r>
            <a:r>
              <a:rPr lang="vi-VN" dirty="0" err="1"/>
              <a:t>được</a:t>
            </a:r>
            <a:r>
              <a:rPr lang="vi-VN" dirty="0"/>
              <a:t> </a:t>
            </a:r>
            <a:r>
              <a:rPr lang="vi-VN" dirty="0" err="1"/>
              <a:t>đến</a:t>
            </a:r>
            <a:r>
              <a:rPr lang="vi-VN" dirty="0"/>
              <a:t> </a:t>
            </a:r>
            <a:r>
              <a:rPr lang="vi-VN" dirty="0" err="1"/>
              <a:t>server</a:t>
            </a:r>
            <a:r>
              <a:rPr lang="vi-VN" dirty="0"/>
              <a:t>, </a:t>
            </a:r>
            <a:r>
              <a:rPr lang="vi-VN" dirty="0" err="1"/>
              <a:t>nếu</a:t>
            </a:r>
            <a:r>
              <a:rPr lang="vi-VN" dirty="0"/>
              <a:t> không </a:t>
            </a:r>
            <a:r>
              <a:rPr lang="vi-VN" dirty="0" err="1"/>
              <a:t>thể</a:t>
            </a:r>
            <a:r>
              <a:rPr lang="vi-VN" dirty="0"/>
              <a:t> </a:t>
            </a:r>
            <a:r>
              <a:rPr lang="vi-VN" dirty="0" err="1"/>
              <a:t>kết</a:t>
            </a:r>
            <a:r>
              <a:rPr lang="vi-VN" dirty="0"/>
              <a:t> </a:t>
            </a:r>
            <a:r>
              <a:rPr lang="vi-VN" dirty="0" err="1"/>
              <a:t>nối</a:t>
            </a:r>
            <a:r>
              <a:rPr lang="vi-VN" dirty="0"/>
              <a:t> </a:t>
            </a:r>
            <a:r>
              <a:rPr lang="vi-VN" dirty="0" err="1"/>
              <a:t>đến</a:t>
            </a:r>
            <a:r>
              <a:rPr lang="vi-VN" dirty="0"/>
              <a:t> </a:t>
            </a:r>
            <a:r>
              <a:rPr lang="vi-VN" dirty="0" err="1"/>
              <a:t>server</a:t>
            </a:r>
            <a:r>
              <a:rPr lang="vi-VN" dirty="0"/>
              <a:t> </a:t>
            </a:r>
            <a:r>
              <a:rPr lang="vi-VN" dirty="0" err="1"/>
              <a:t>hiệu</a:t>
            </a:r>
            <a:r>
              <a:rPr lang="vi-VN" dirty="0"/>
              <a:t> </a:t>
            </a:r>
            <a:r>
              <a:rPr lang="vi-VN" dirty="0" err="1"/>
              <a:t>ứng</a:t>
            </a:r>
            <a:r>
              <a:rPr lang="vi-VN" dirty="0"/>
              <a:t> </a:t>
            </a:r>
            <a:r>
              <a:rPr lang="vi-VN" dirty="0" err="1"/>
              <a:t>sẽ</a:t>
            </a:r>
            <a:r>
              <a:rPr lang="vi-VN" dirty="0"/>
              <a:t> không </a:t>
            </a:r>
            <a:r>
              <a:rPr lang="vi-VN" dirty="0" err="1"/>
              <a:t>biết</a:t>
            </a:r>
            <a:r>
              <a:rPr lang="vi-VN" dirty="0"/>
              <a:t> </a:t>
            </a:r>
            <a:r>
              <a:rPr lang="vi-VN" dirty="0" err="1"/>
              <a:t>mất</a:t>
            </a:r>
            <a:endParaRPr lang="en-US" dirty="0"/>
          </a:p>
          <a:p>
            <a:pPr algn="l">
              <a:buFont typeface="Arial" panose="020B0604020202020204" pitchFamily="34" charset="0"/>
              <a:buChar char="•"/>
            </a:pPr>
            <a:r>
              <a:rPr lang="en-US" dirty="0" err="1"/>
              <a:t>Hiệu</a:t>
            </a:r>
            <a:r>
              <a:rPr lang="en-US" dirty="0"/>
              <a:t> </a:t>
            </a:r>
            <a:r>
              <a:rPr lang="en-US" dirty="0" err="1"/>
              <a:t>ứng</a:t>
            </a:r>
            <a:r>
              <a:rPr lang="en-US" dirty="0"/>
              <a:t> load </a:t>
            </a:r>
            <a:r>
              <a:rPr lang="en-US" dirty="0" err="1"/>
              <a:t>khi</a:t>
            </a:r>
            <a:r>
              <a:rPr lang="en-US" dirty="0"/>
              <a:t> </a:t>
            </a:r>
            <a:r>
              <a:rPr lang="en-US" dirty="0" err="1"/>
              <a:t>một</a:t>
            </a:r>
            <a:r>
              <a:rPr lang="en-US" dirty="0"/>
              <a:t> </a:t>
            </a:r>
            <a:r>
              <a:rPr lang="en-US" dirty="0" err="1"/>
              <a:t>hành</a:t>
            </a:r>
            <a:r>
              <a:rPr lang="en-US" dirty="0"/>
              <a:t> </a:t>
            </a:r>
            <a:r>
              <a:rPr lang="en-US" dirty="0" err="1"/>
              <a:t>động</a:t>
            </a:r>
            <a:r>
              <a:rPr lang="en-US" dirty="0"/>
              <a:t> "</a:t>
            </a:r>
            <a:r>
              <a:rPr lang="en-US" dirty="0" err="1"/>
              <a:t>bất</a:t>
            </a:r>
            <a:r>
              <a:rPr lang="en-US" dirty="0"/>
              <a:t> </a:t>
            </a:r>
            <a:r>
              <a:rPr lang="en-US" dirty="0" err="1"/>
              <a:t>đồng</a:t>
            </a:r>
            <a:r>
              <a:rPr lang="en-US" dirty="0"/>
              <a:t> </a:t>
            </a:r>
            <a:r>
              <a:rPr lang="en-US" dirty="0" err="1"/>
              <a:t>bộ</a:t>
            </a:r>
            <a:r>
              <a:rPr lang="en-US" dirty="0"/>
              <a:t>" </a:t>
            </a:r>
            <a:r>
              <a:rPr lang="en-US" dirty="0" err="1"/>
              <a:t>xảy</a:t>
            </a:r>
            <a:r>
              <a:rPr lang="en-US" dirty="0"/>
              <a:t> ra, </a:t>
            </a:r>
            <a:r>
              <a:rPr lang="en-US" dirty="0" err="1"/>
              <a:t>khi</a:t>
            </a:r>
            <a:r>
              <a:rPr lang="en-US" dirty="0"/>
              <a:t> di </a:t>
            </a:r>
            <a:r>
              <a:rPr lang="en-US" dirty="0" err="1"/>
              <a:t>chuyển</a:t>
            </a:r>
            <a:r>
              <a:rPr lang="en-US" dirty="0"/>
              <a:t> </a:t>
            </a:r>
            <a:r>
              <a:rPr lang="en-US" dirty="0" err="1"/>
              <a:t>giữa</a:t>
            </a:r>
            <a:r>
              <a:rPr lang="en-US" dirty="0"/>
              <a:t> </a:t>
            </a:r>
            <a:r>
              <a:rPr lang="en-US" dirty="0" err="1"/>
              <a:t>các</a:t>
            </a:r>
            <a:r>
              <a:rPr lang="en-US" dirty="0"/>
              <a:t> </a:t>
            </a:r>
            <a:r>
              <a:rPr lang="en-US" dirty="0" err="1"/>
              <a:t>trang</a:t>
            </a:r>
            <a:r>
              <a:rPr lang="en-US" dirty="0"/>
              <a:t> web </a:t>
            </a:r>
            <a:r>
              <a:rPr lang="en-US" dirty="0" err="1"/>
              <a:t>và</a:t>
            </a:r>
            <a:r>
              <a:rPr lang="en-US" dirty="0"/>
              <a:t> </a:t>
            </a:r>
            <a:r>
              <a:rPr lang="en-US" dirty="0" err="1"/>
              <a:t>cần</a:t>
            </a:r>
            <a:r>
              <a:rPr lang="en-US" dirty="0"/>
              <a:t> </a:t>
            </a:r>
            <a:r>
              <a:rPr lang="en-US" dirty="0" err="1"/>
              <a:t>tải</a:t>
            </a:r>
            <a:r>
              <a:rPr lang="en-US" dirty="0"/>
              <a:t> </a:t>
            </a:r>
            <a:r>
              <a:rPr lang="en-US" dirty="0" err="1"/>
              <a:t>dữ</a:t>
            </a:r>
            <a:r>
              <a:rPr lang="en-US" dirty="0"/>
              <a:t> </a:t>
            </a:r>
            <a:r>
              <a:rPr lang="en-US" dirty="0" err="1"/>
              <a:t>liệu</a:t>
            </a:r>
            <a:r>
              <a:rPr lang="en-US" dirty="0"/>
              <a:t> </a:t>
            </a:r>
            <a:r>
              <a:rPr lang="en-US" dirty="0" err="1"/>
              <a:t>mới</a:t>
            </a:r>
            <a:r>
              <a:rPr lang="en-US" dirty="0"/>
              <a:t> </a:t>
            </a:r>
            <a:r>
              <a:rPr lang="en-US" dirty="0" err="1"/>
              <a:t>từ</a:t>
            </a:r>
            <a:r>
              <a:rPr lang="en-US" dirty="0"/>
              <a:t> server.</a:t>
            </a:r>
          </a:p>
          <a:p>
            <a:pPr algn="l">
              <a:buFont typeface="Arial" panose="020B0604020202020204" pitchFamily="34" charset="0"/>
              <a:buChar char="•"/>
            </a:pPr>
            <a:r>
              <a:rPr lang="en-US" dirty="0" err="1"/>
              <a:t>Những</a:t>
            </a:r>
            <a:r>
              <a:rPr lang="en-US" dirty="0"/>
              <a:t> "</a:t>
            </a:r>
            <a:r>
              <a:rPr lang="en-US" dirty="0" err="1"/>
              <a:t>hình</a:t>
            </a:r>
            <a:r>
              <a:rPr lang="en-US" dirty="0"/>
              <a:t> </a:t>
            </a:r>
            <a:r>
              <a:rPr lang="en-US" dirty="0" err="1"/>
              <a:t>học</a:t>
            </a:r>
            <a:r>
              <a:rPr lang="en-US" dirty="0"/>
              <a:t> </a:t>
            </a:r>
            <a:r>
              <a:rPr lang="en-US" dirty="0" err="1"/>
              <a:t>sắc</a:t>
            </a:r>
            <a:r>
              <a:rPr lang="en-US" dirty="0"/>
              <a:t> </a:t>
            </a:r>
            <a:r>
              <a:rPr lang="en-US" dirty="0" err="1"/>
              <a:t>màu</a:t>
            </a:r>
            <a:r>
              <a:rPr lang="en-US" dirty="0"/>
              <a:t>" bay </a:t>
            </a:r>
            <a:r>
              <a:rPr lang="en-US" dirty="0" err="1"/>
              <a:t>lên</a:t>
            </a:r>
            <a:r>
              <a:rPr lang="en-US" dirty="0"/>
              <a:t> ở </a:t>
            </a:r>
            <a:r>
              <a:rPr lang="en-US" dirty="0" err="1"/>
              <a:t>trang</a:t>
            </a:r>
            <a:r>
              <a:rPr lang="en-US" dirty="0"/>
              <a:t> </a:t>
            </a:r>
            <a:r>
              <a:rPr lang="en-US" dirty="0" err="1"/>
              <a:t>chủ</a:t>
            </a:r>
            <a:r>
              <a:rPr lang="en-US" dirty="0"/>
              <a:t> </a:t>
            </a:r>
            <a:r>
              <a:rPr lang="en-US" dirty="0" err="1"/>
              <a:t>của</a:t>
            </a:r>
            <a:r>
              <a:rPr lang="en-US" dirty="0"/>
              <a:t> </a:t>
            </a:r>
            <a:r>
              <a:rPr lang="en-US" dirty="0" err="1"/>
              <a:t>ứng</a:t>
            </a:r>
            <a:r>
              <a:rPr lang="en-US" dirty="0"/>
              <a:t> </a:t>
            </a:r>
            <a:r>
              <a:rPr lang="en-US" dirty="0" err="1"/>
              <a:t>dụng</a:t>
            </a:r>
            <a:r>
              <a:rPr lang="en-US" dirty="0"/>
              <a:t>, </a:t>
            </a:r>
            <a:r>
              <a:rPr lang="en-US" dirty="0" err="1"/>
              <a:t>có</a:t>
            </a:r>
            <a:r>
              <a:rPr lang="en-US" dirty="0"/>
              <a:t> 4 </a:t>
            </a:r>
            <a:r>
              <a:rPr lang="en-US" dirty="0" err="1"/>
              <a:t>hình</a:t>
            </a:r>
            <a:r>
              <a:rPr lang="en-US" dirty="0"/>
              <a:t> </a:t>
            </a:r>
            <a:r>
              <a:rPr lang="en-US" dirty="0" err="1"/>
              <a:t>và</a:t>
            </a:r>
            <a:r>
              <a:rPr lang="en-US" dirty="0"/>
              <a:t> </a:t>
            </a:r>
            <a:r>
              <a:rPr lang="en-US" dirty="0" err="1"/>
              <a:t>vị</a:t>
            </a:r>
            <a:r>
              <a:rPr lang="en-US" dirty="0"/>
              <a:t> </a:t>
            </a:r>
            <a:r>
              <a:rPr lang="en-US" dirty="0" err="1"/>
              <a:t>trí</a:t>
            </a:r>
            <a:r>
              <a:rPr lang="en-US" dirty="0"/>
              <a:t> </a:t>
            </a:r>
            <a:r>
              <a:rPr lang="en-US" dirty="0" err="1"/>
              <a:t>những</a:t>
            </a:r>
            <a:r>
              <a:rPr lang="en-US" dirty="0"/>
              <a:t> </a:t>
            </a:r>
            <a:r>
              <a:rPr lang="en-US" dirty="0" err="1"/>
              <a:t>hình</a:t>
            </a:r>
            <a:r>
              <a:rPr lang="en-US" dirty="0"/>
              <a:t> </a:t>
            </a:r>
            <a:r>
              <a:rPr lang="en-US" dirty="0" err="1"/>
              <a:t>này</a:t>
            </a:r>
            <a:r>
              <a:rPr lang="en-US" dirty="0"/>
              <a:t> </a:t>
            </a:r>
            <a:r>
              <a:rPr lang="en-US" dirty="0" err="1"/>
              <a:t>là</a:t>
            </a:r>
            <a:r>
              <a:rPr lang="en-US" dirty="0"/>
              <a:t> </a:t>
            </a:r>
            <a:r>
              <a:rPr lang="en-US" dirty="0" err="1"/>
              <a:t>ngẫu</a:t>
            </a:r>
            <a:r>
              <a:rPr lang="en-US" dirty="0"/>
              <a:t> </a:t>
            </a:r>
            <a:r>
              <a:rPr lang="en-US" dirty="0" err="1"/>
              <a:t>nhiên</a:t>
            </a:r>
            <a:r>
              <a:rPr lang="en-US" dirty="0"/>
              <a:t> </a:t>
            </a:r>
            <a:r>
              <a:rPr lang="en-US" dirty="0" err="1"/>
              <a:t>và</a:t>
            </a:r>
            <a:r>
              <a:rPr lang="en-US" dirty="0"/>
              <a:t> </a:t>
            </a:r>
            <a:r>
              <a:rPr lang="en-US" dirty="0" err="1"/>
              <a:t>trải</a:t>
            </a:r>
            <a:r>
              <a:rPr lang="en-US" dirty="0"/>
              <a:t> </a:t>
            </a:r>
            <a:r>
              <a:rPr lang="en-US" dirty="0" err="1"/>
              <a:t>đều</a:t>
            </a:r>
            <a:r>
              <a:rPr lang="en-US" dirty="0"/>
              <a:t> </a:t>
            </a:r>
            <a:r>
              <a:rPr lang="en-US" dirty="0" err="1"/>
              <a:t>chiều</a:t>
            </a:r>
            <a:r>
              <a:rPr lang="en-US" dirty="0"/>
              <a:t> </a:t>
            </a:r>
            <a:r>
              <a:rPr lang="en-US" dirty="0" err="1"/>
              <a:t>ngang</a:t>
            </a:r>
            <a:r>
              <a:rPr lang="en-US" dirty="0"/>
              <a:t> </a:t>
            </a:r>
            <a:r>
              <a:rPr lang="en-US" dirty="0" err="1"/>
              <a:t>màn</a:t>
            </a:r>
            <a:r>
              <a:rPr lang="en-US" dirty="0"/>
              <a:t> </a:t>
            </a:r>
            <a:r>
              <a:rPr lang="en-US" dirty="0" err="1"/>
              <a:t>hình</a:t>
            </a:r>
            <a:r>
              <a:rPr lang="en-US" dirty="0"/>
              <a:t>.</a:t>
            </a:r>
          </a:p>
          <a:p>
            <a:pPr algn="l">
              <a:buFont typeface="Arial" panose="020B0604020202020204" pitchFamily="34" charset="0"/>
              <a:buChar char="•"/>
            </a:pPr>
            <a:r>
              <a:rPr lang="vi-VN" dirty="0"/>
              <a:t>Hai </a:t>
            </a:r>
            <a:r>
              <a:rPr lang="vi-VN" dirty="0" err="1"/>
              <a:t>hình</a:t>
            </a:r>
            <a:r>
              <a:rPr lang="vi-VN" dirty="0"/>
              <a:t> "vuông" </a:t>
            </a:r>
            <a:r>
              <a:rPr lang="vi-VN" dirty="0" err="1"/>
              <a:t>và</a:t>
            </a:r>
            <a:r>
              <a:rPr lang="vi-VN" dirty="0"/>
              <a:t> "</a:t>
            </a:r>
            <a:r>
              <a:rPr lang="vi-VN" dirty="0" err="1"/>
              <a:t>tròn</a:t>
            </a:r>
            <a:r>
              <a:rPr lang="vi-VN" dirty="0"/>
              <a:t>" </a:t>
            </a:r>
            <a:r>
              <a:rPr lang="vi-VN" dirty="0" err="1"/>
              <a:t>nằm</a:t>
            </a:r>
            <a:r>
              <a:rPr lang="vi-VN" dirty="0"/>
              <a:t> ở trang </a:t>
            </a:r>
            <a:r>
              <a:rPr lang="vi-VN" dirty="0" err="1"/>
              <a:t>chờ</a:t>
            </a:r>
            <a:r>
              <a:rPr lang="vi-VN" dirty="0"/>
              <a:t> </a:t>
            </a:r>
            <a:r>
              <a:rPr lang="vi-VN" dirty="0" err="1"/>
              <a:t>của</a:t>
            </a:r>
            <a:r>
              <a:rPr lang="vi-VN" dirty="0"/>
              <a:t> </a:t>
            </a:r>
            <a:r>
              <a:rPr lang="vi-VN" dirty="0" err="1"/>
              <a:t>cuộc</a:t>
            </a:r>
            <a:r>
              <a:rPr lang="vi-VN" dirty="0"/>
              <a:t> thi, </a:t>
            </a:r>
            <a:r>
              <a:rPr lang="vi-VN" dirty="0" err="1"/>
              <a:t>và</a:t>
            </a:r>
            <a:r>
              <a:rPr lang="vi-VN" dirty="0"/>
              <a:t> </a:t>
            </a:r>
            <a:r>
              <a:rPr lang="vi-VN" dirty="0" err="1"/>
              <a:t>sẽ</a:t>
            </a:r>
            <a:r>
              <a:rPr lang="vi-VN" dirty="0"/>
              <a:t> </a:t>
            </a:r>
            <a:r>
              <a:rPr lang="vi-VN" dirty="0" err="1"/>
              <a:t>biến</a:t>
            </a:r>
            <a:r>
              <a:rPr lang="vi-VN" dirty="0"/>
              <a:t> </a:t>
            </a:r>
            <a:r>
              <a:rPr lang="vi-VN" dirty="0" err="1"/>
              <a:t>mất</a:t>
            </a:r>
            <a:r>
              <a:rPr lang="vi-VN" dirty="0"/>
              <a:t> khi </a:t>
            </a:r>
            <a:r>
              <a:rPr lang="vi-VN" dirty="0" err="1"/>
              <a:t>cuộc</a:t>
            </a:r>
            <a:r>
              <a:rPr lang="vi-VN" dirty="0"/>
              <a:t> thi </a:t>
            </a:r>
            <a:r>
              <a:rPr lang="vi-VN" dirty="0" err="1"/>
              <a:t>được</a:t>
            </a:r>
            <a:r>
              <a:rPr lang="vi-VN" dirty="0"/>
              <a:t> </a:t>
            </a:r>
            <a:r>
              <a:rPr lang="vi-VN" dirty="0" err="1"/>
              <a:t>bắt</a:t>
            </a:r>
            <a:r>
              <a:rPr lang="vi-VN" dirty="0"/>
              <a:t> </a:t>
            </a:r>
            <a:r>
              <a:rPr lang="vi-VN" dirty="0" err="1"/>
              <a:t>đầu</a:t>
            </a:r>
            <a:r>
              <a:rPr lang="vi-VN" dirty="0"/>
              <a:t>.</a:t>
            </a:r>
            <a:endParaRPr lang="en-US" dirty="0"/>
          </a:p>
          <a:p>
            <a:pPr algn="l">
              <a:buFont typeface="Arial" panose="020B0604020202020204" pitchFamily="34" charset="0"/>
              <a:buChar char="•"/>
            </a:pPr>
            <a:r>
              <a:rPr lang="vi-VN" dirty="0" err="1"/>
              <a:t>Đếm</a:t>
            </a:r>
            <a:r>
              <a:rPr lang="vi-VN" dirty="0"/>
              <a:t> </a:t>
            </a:r>
            <a:r>
              <a:rPr lang="vi-VN" dirty="0" err="1"/>
              <a:t>ngược</a:t>
            </a:r>
            <a:r>
              <a:rPr lang="vi-VN" dirty="0"/>
              <a:t> </a:t>
            </a:r>
            <a:r>
              <a:rPr lang="vi-VN" dirty="0" err="1"/>
              <a:t>thời</a:t>
            </a:r>
            <a:r>
              <a:rPr lang="vi-VN" dirty="0"/>
              <a:t> gian </a:t>
            </a:r>
            <a:r>
              <a:rPr lang="vi-VN" dirty="0" err="1"/>
              <a:t>bắt</a:t>
            </a:r>
            <a:r>
              <a:rPr lang="vi-VN" dirty="0"/>
              <a:t> </a:t>
            </a:r>
            <a:r>
              <a:rPr lang="vi-VN" dirty="0" err="1"/>
              <a:t>đầu</a:t>
            </a:r>
            <a:r>
              <a:rPr lang="vi-VN" dirty="0"/>
              <a:t> câu </a:t>
            </a:r>
            <a:r>
              <a:rPr lang="vi-VN" dirty="0" err="1"/>
              <a:t>hỏi</a:t>
            </a:r>
            <a:r>
              <a:rPr lang="vi-VN" dirty="0"/>
              <a:t> (</a:t>
            </a:r>
            <a:r>
              <a:rPr lang="vi-VN" dirty="0" err="1"/>
              <a:t>hiệu</a:t>
            </a:r>
            <a:r>
              <a:rPr lang="vi-VN" dirty="0"/>
              <a:t> </a:t>
            </a:r>
            <a:r>
              <a:rPr lang="vi-VN" dirty="0" err="1"/>
              <a:t>ứng</a:t>
            </a:r>
            <a:r>
              <a:rPr lang="vi-VN" dirty="0"/>
              <a:t> </a:t>
            </a:r>
            <a:r>
              <a:rPr lang="vi-VN" dirty="0" err="1"/>
              <a:t>phóng</a:t>
            </a:r>
            <a:r>
              <a:rPr lang="vi-VN" dirty="0"/>
              <a:t> to thu </a:t>
            </a:r>
            <a:r>
              <a:rPr lang="vi-VN" dirty="0" err="1"/>
              <a:t>nhỏ</a:t>
            </a:r>
            <a:r>
              <a:rPr lang="vi-VN" dirty="0"/>
              <a:t> </a:t>
            </a:r>
            <a:r>
              <a:rPr lang="vi-VN" dirty="0" err="1"/>
              <a:t>chữ</a:t>
            </a:r>
            <a:r>
              <a:rPr lang="vi-VN" dirty="0"/>
              <a:t> </a:t>
            </a:r>
            <a:r>
              <a:rPr lang="vi-VN" dirty="0" err="1"/>
              <a:t>số</a:t>
            </a:r>
            <a:r>
              <a:rPr lang="vi-VN" dirty="0"/>
              <a:t> liên </a:t>
            </a:r>
            <a:r>
              <a:rPr lang="vi-VN" dirty="0" err="1"/>
              <a:t>tục</a:t>
            </a:r>
            <a:r>
              <a:rPr lang="vi-VN" dirty="0"/>
              <a:t>).</a:t>
            </a:r>
            <a:endParaRPr lang="en-US" dirty="0"/>
          </a:p>
          <a:p>
            <a:pPr algn="l">
              <a:buFont typeface="Arial" panose="020B0604020202020204" pitchFamily="34" charset="0"/>
              <a:buChar char="•"/>
            </a:pPr>
            <a:r>
              <a:rPr lang="vi-VN" dirty="0" err="1"/>
              <a:t>Hiệu</a:t>
            </a:r>
            <a:r>
              <a:rPr lang="vi-VN" dirty="0"/>
              <a:t> </a:t>
            </a:r>
            <a:r>
              <a:rPr lang="vi-VN" dirty="0" err="1"/>
              <a:t>ứng</a:t>
            </a:r>
            <a:r>
              <a:rPr lang="vi-VN" dirty="0"/>
              <a:t> </a:t>
            </a:r>
            <a:r>
              <a:rPr lang="vi-VN" dirty="0" err="1"/>
              <a:t>pháo</a:t>
            </a:r>
            <a:r>
              <a:rPr lang="vi-VN" dirty="0"/>
              <a:t> hoa khi </a:t>
            </a:r>
            <a:r>
              <a:rPr lang="vi-VN" dirty="0" err="1"/>
              <a:t>người</a:t>
            </a:r>
            <a:r>
              <a:rPr lang="vi-VN" dirty="0"/>
              <a:t> </a:t>
            </a:r>
            <a:r>
              <a:rPr lang="vi-VN" dirty="0" err="1"/>
              <a:t>dùng</a:t>
            </a:r>
            <a:r>
              <a:rPr lang="vi-VN" dirty="0"/>
              <a:t> </a:t>
            </a:r>
            <a:r>
              <a:rPr lang="vi-VN" dirty="0" err="1"/>
              <a:t>có</a:t>
            </a:r>
            <a:r>
              <a:rPr lang="vi-VN" dirty="0"/>
              <a:t> câu </a:t>
            </a:r>
            <a:r>
              <a:rPr lang="vi-VN" dirty="0" err="1"/>
              <a:t>trả</a:t>
            </a:r>
            <a:r>
              <a:rPr lang="vi-VN" dirty="0"/>
              <a:t> </a:t>
            </a:r>
            <a:r>
              <a:rPr lang="vi-VN" dirty="0" err="1"/>
              <a:t>lời</a:t>
            </a:r>
            <a:r>
              <a:rPr lang="vi-VN" dirty="0"/>
              <a:t> </a:t>
            </a:r>
            <a:r>
              <a:rPr lang="vi-VN" dirty="0" err="1"/>
              <a:t>đúng</a:t>
            </a:r>
            <a:r>
              <a:rPr lang="vi-VN" dirty="0"/>
              <a:t> </a:t>
            </a:r>
            <a:r>
              <a:rPr lang="vi-VN" dirty="0" err="1"/>
              <a:t>với</a:t>
            </a:r>
            <a:r>
              <a:rPr lang="vi-VN" dirty="0"/>
              <a:t> câu </a:t>
            </a:r>
            <a:r>
              <a:rPr lang="vi-VN" dirty="0" err="1"/>
              <a:t>hỏi</a:t>
            </a:r>
            <a:r>
              <a:rPr lang="vi-VN" dirty="0"/>
              <a:t>.</a:t>
            </a:r>
            <a:endParaRPr lang="en-US" dirty="0"/>
          </a:p>
        </p:txBody>
      </p:sp>
    </p:spTree>
    <p:extLst>
      <p:ext uri="{BB962C8B-B14F-4D97-AF65-F5344CB8AC3E}">
        <p14:creationId xmlns:p14="http://schemas.microsoft.com/office/powerpoint/2010/main" val="2214864217"/>
      </p:ext>
    </p:extLst>
  </p:cSld>
  <p:clrMapOvr>
    <a:masterClrMapping/>
  </p:clrMapOvr>
  <p:transition spd="slow">
    <p:push dir="d"/>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EFEFEF">
            <a:alpha val="0"/>
          </a:srgbClr>
        </a:solidFill>
        <a:effectLst/>
      </p:bgPr>
    </p:bg>
    <p:spTree>
      <p:nvGrpSpPr>
        <p:cNvPr id="1" name="Shape 661"/>
        <p:cNvGrpSpPr/>
        <p:nvPr/>
      </p:nvGrpSpPr>
      <p:grpSpPr>
        <a:xfrm>
          <a:off x="0" y="0"/>
          <a:ext cx="0" cy="0"/>
          <a:chOff x="0" y="0"/>
          <a:chExt cx="0" cy="0"/>
        </a:xfrm>
      </p:grpSpPr>
      <p:pic>
        <p:nvPicPr>
          <p:cNvPr id="662" name="Google Shape;662;p56"/>
          <p:cNvPicPr preferRelativeResize="0"/>
          <p:nvPr/>
        </p:nvPicPr>
        <p:blipFill rotWithShape="1">
          <a:blip r:embed="rId3">
            <a:alphaModFix/>
          </a:blip>
          <a:srcRect r="41224"/>
          <a:stretch/>
        </p:blipFill>
        <p:spPr>
          <a:xfrm flipH="1">
            <a:off x="4572002" y="-24975"/>
            <a:ext cx="4571998" cy="5186374"/>
          </a:xfrm>
          <a:prstGeom prst="rect">
            <a:avLst/>
          </a:prstGeom>
          <a:noFill/>
          <a:ln>
            <a:noFill/>
          </a:ln>
        </p:spPr>
      </p:pic>
      <p:sp>
        <p:nvSpPr>
          <p:cNvPr id="663" name="Google Shape;663;p56"/>
          <p:cNvSpPr txBox="1">
            <a:spLocks noGrp="1"/>
          </p:cNvSpPr>
          <p:nvPr>
            <p:ph type="ctrTitle"/>
          </p:nvPr>
        </p:nvSpPr>
        <p:spPr>
          <a:xfrm>
            <a:off x="1358800" y="1531850"/>
            <a:ext cx="7679400" cy="143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s" sz="7200" b="1" dirty="0">
                <a:solidFill>
                  <a:srgbClr val="00DEBA"/>
                </a:solidFill>
                <a:latin typeface="Ubuntu"/>
                <a:ea typeface="Ubuntu"/>
                <a:cs typeface="Ubuntu"/>
                <a:sym typeface="Ubuntu"/>
              </a:rPr>
              <a:t>T</a:t>
            </a:r>
            <a:r>
              <a:rPr lang="es" dirty="0"/>
              <a:t>hanks</a:t>
            </a:r>
            <a:r>
              <a:rPr lang="es" sz="7200" b="1" dirty="0">
                <a:solidFill>
                  <a:srgbClr val="00DEBA"/>
                </a:solidFill>
                <a:latin typeface="Ubuntu"/>
                <a:ea typeface="Ubuntu"/>
                <a:cs typeface="Ubuntu"/>
                <a:sym typeface="Ubuntu"/>
              </a:rPr>
              <a:t>!</a:t>
            </a:r>
            <a:endParaRPr sz="7200" b="1" dirty="0">
              <a:solidFill>
                <a:srgbClr val="00DEBA"/>
              </a:solidFill>
              <a:latin typeface="Ubuntu"/>
              <a:ea typeface="Ubuntu"/>
              <a:cs typeface="Ubuntu"/>
              <a:sym typeface="Ubuntu"/>
            </a:endParaRPr>
          </a:p>
        </p:txBody>
      </p:sp>
      <p:sp>
        <p:nvSpPr>
          <p:cNvPr id="664" name="Google Shape;664;p56"/>
          <p:cNvSpPr txBox="1">
            <a:spLocks noGrp="1"/>
          </p:cNvSpPr>
          <p:nvPr>
            <p:ph type="subTitle" idx="1"/>
          </p:nvPr>
        </p:nvSpPr>
        <p:spPr>
          <a:xfrm>
            <a:off x="1358794" y="2846353"/>
            <a:ext cx="2870306" cy="578100"/>
          </a:xfrm>
          <a:prstGeom prst="rect">
            <a:avLst/>
          </a:prstGeom>
        </p:spPr>
        <p:txBody>
          <a:bodyPr spcFirstLastPara="1" wrap="square" lIns="91425" tIns="91425" rIns="91425" bIns="91425" anchor="t" anchorCtr="0">
            <a:noAutofit/>
          </a:bodyPr>
          <a:lstStyle/>
          <a:p>
            <a:pPr marL="0" indent="0">
              <a:buClr>
                <a:schemeClr val="dk1"/>
              </a:buClr>
              <a:buSzPts val="1100"/>
            </a:pPr>
            <a:r>
              <a:rPr lang="vi-VN" sz="1400" dirty="0" err="1"/>
              <a:t>Cảm</a:t>
            </a:r>
            <a:r>
              <a:rPr lang="vi-VN" sz="1400" dirty="0"/>
              <a:t> mơn </a:t>
            </a:r>
            <a:r>
              <a:rPr lang="vi-VN" sz="1400" dirty="0" err="1"/>
              <a:t>các</a:t>
            </a:r>
            <a:r>
              <a:rPr lang="vi-VN" sz="1400" dirty="0"/>
              <a:t> </a:t>
            </a:r>
            <a:r>
              <a:rPr lang="vi-VN" sz="1400" dirty="0" err="1"/>
              <a:t>bạn</a:t>
            </a:r>
            <a:r>
              <a:rPr lang="vi-VN" sz="1400" dirty="0"/>
              <a:t> </a:t>
            </a:r>
            <a:r>
              <a:rPr lang="vi-VN" sz="1400" dirty="0" err="1"/>
              <a:t>đã</a:t>
            </a:r>
            <a:r>
              <a:rPr lang="vi-VN" sz="1400" dirty="0"/>
              <a:t> </a:t>
            </a:r>
            <a:r>
              <a:rPr lang="vi-VN" sz="1400" dirty="0" err="1"/>
              <a:t>lắng</a:t>
            </a:r>
            <a:r>
              <a:rPr lang="vi-VN" sz="1400" dirty="0"/>
              <a:t> nghe!!!</a:t>
            </a:r>
          </a:p>
          <a:p>
            <a:pPr marL="0" lvl="0" indent="0" algn="l" rtl="0">
              <a:spcBef>
                <a:spcPts val="0"/>
              </a:spcBef>
              <a:spcAft>
                <a:spcPts val="0"/>
              </a:spcAft>
              <a:buClr>
                <a:schemeClr val="dk1"/>
              </a:buClr>
              <a:buSzPts val="1100"/>
              <a:buFont typeface="Arial"/>
              <a:buNone/>
            </a:pPr>
            <a:endParaRPr lang="en-US" sz="1400" dirty="0"/>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8"/>
        <p:cNvGrpSpPr/>
        <p:nvPr/>
      </p:nvGrpSpPr>
      <p:grpSpPr>
        <a:xfrm>
          <a:off x="0" y="0"/>
          <a:ext cx="0" cy="0"/>
          <a:chOff x="0" y="0"/>
          <a:chExt cx="0" cy="0"/>
        </a:xfrm>
      </p:grpSpPr>
      <p:pic>
        <p:nvPicPr>
          <p:cNvPr id="179" name="Google Shape;179;p30"/>
          <p:cNvPicPr preferRelativeResize="0"/>
          <p:nvPr/>
        </p:nvPicPr>
        <p:blipFill rotWithShape="1">
          <a:blip r:embed="rId3">
            <a:alphaModFix/>
          </a:blip>
          <a:srcRect l="43039" t="6041" r="1275"/>
          <a:stretch/>
        </p:blipFill>
        <p:spPr>
          <a:xfrm>
            <a:off x="4572000" y="0"/>
            <a:ext cx="4571997" cy="5143501"/>
          </a:xfrm>
          <a:prstGeom prst="rect">
            <a:avLst/>
          </a:prstGeom>
          <a:noFill/>
          <a:ln>
            <a:noFill/>
          </a:ln>
        </p:spPr>
      </p:pic>
      <p:sp>
        <p:nvSpPr>
          <p:cNvPr id="180" name="Google Shape;180;p30"/>
          <p:cNvSpPr txBox="1">
            <a:spLocks noGrp="1"/>
          </p:cNvSpPr>
          <p:nvPr>
            <p:ph type="ctrTitle"/>
          </p:nvPr>
        </p:nvSpPr>
        <p:spPr>
          <a:xfrm>
            <a:off x="1167450" y="1183650"/>
            <a:ext cx="4054500" cy="143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s" sz="5500" b="1" dirty="0">
                <a:solidFill>
                  <a:srgbClr val="00DEBA"/>
                </a:solidFill>
                <a:latin typeface="Ubuntu"/>
                <a:ea typeface="Ubuntu"/>
                <a:cs typeface="Ubuntu"/>
                <a:sym typeface="Ubuntu"/>
              </a:rPr>
              <a:t>Vue</a:t>
            </a:r>
            <a:r>
              <a:rPr lang="es" dirty="0"/>
              <a:t>.js</a:t>
            </a:r>
            <a:endParaRPr sz="5500" b="1" dirty="0">
              <a:solidFill>
                <a:srgbClr val="00DEBA"/>
              </a:solidFill>
              <a:latin typeface="Ubuntu"/>
              <a:ea typeface="Ubuntu"/>
              <a:cs typeface="Ubuntu"/>
              <a:sym typeface="Ubuntu"/>
            </a:endParaRPr>
          </a:p>
        </p:txBody>
      </p:sp>
      <p:sp>
        <p:nvSpPr>
          <p:cNvPr id="181" name="Google Shape;181;p30"/>
          <p:cNvSpPr txBox="1">
            <a:spLocks noGrp="1"/>
          </p:cNvSpPr>
          <p:nvPr>
            <p:ph type="title" idx="2"/>
          </p:nvPr>
        </p:nvSpPr>
        <p:spPr>
          <a:xfrm>
            <a:off x="728147" y="2495825"/>
            <a:ext cx="937800" cy="4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01</a:t>
            </a:r>
            <a:endParaRPr/>
          </a:p>
        </p:txBody>
      </p:sp>
      <p:sp>
        <p:nvSpPr>
          <p:cNvPr id="182" name="Google Shape;182;p30"/>
          <p:cNvSpPr txBox="1">
            <a:spLocks noGrp="1"/>
          </p:cNvSpPr>
          <p:nvPr>
            <p:ph type="title" idx="3"/>
          </p:nvPr>
        </p:nvSpPr>
        <p:spPr>
          <a:xfrm>
            <a:off x="728147" y="3004523"/>
            <a:ext cx="937800" cy="4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02</a:t>
            </a:r>
            <a:endParaRPr/>
          </a:p>
        </p:txBody>
      </p:sp>
      <p:sp>
        <p:nvSpPr>
          <p:cNvPr id="185" name="Google Shape;185;p30"/>
          <p:cNvSpPr txBox="1">
            <a:spLocks noGrp="1"/>
          </p:cNvSpPr>
          <p:nvPr>
            <p:ph type="subTitle" idx="6"/>
          </p:nvPr>
        </p:nvSpPr>
        <p:spPr>
          <a:xfrm>
            <a:off x="1665921" y="2942722"/>
            <a:ext cx="3446100" cy="57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dirty="0"/>
              <a:t>Ưu điểm và Nhược điểm</a:t>
            </a:r>
          </a:p>
        </p:txBody>
      </p:sp>
      <p:sp>
        <p:nvSpPr>
          <p:cNvPr id="188" name="Google Shape;188;p30"/>
          <p:cNvSpPr txBox="1">
            <a:spLocks noGrp="1"/>
          </p:cNvSpPr>
          <p:nvPr>
            <p:ph type="subTitle" idx="1"/>
          </p:nvPr>
        </p:nvSpPr>
        <p:spPr>
          <a:xfrm>
            <a:off x="1665921" y="2434025"/>
            <a:ext cx="3446100" cy="57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Khái</a:t>
            </a:r>
            <a:r>
              <a:rPr lang="en-US" dirty="0"/>
              <a:t> </a:t>
            </a:r>
            <a:r>
              <a:rPr lang="en-US" dirty="0" err="1"/>
              <a:t>niệm</a:t>
            </a:r>
            <a:r>
              <a:rPr lang="en-US" dirty="0"/>
              <a:t> </a:t>
            </a:r>
            <a:r>
              <a:rPr lang="en-US" dirty="0" err="1"/>
              <a:t>về</a:t>
            </a:r>
            <a:r>
              <a:rPr lang="en-US" dirty="0"/>
              <a:t> Vue</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2"/>
        <p:cNvGrpSpPr/>
        <p:nvPr/>
      </p:nvGrpSpPr>
      <p:grpSpPr>
        <a:xfrm>
          <a:off x="0" y="0"/>
          <a:ext cx="0" cy="0"/>
          <a:chOff x="0" y="0"/>
          <a:chExt cx="0" cy="0"/>
        </a:xfrm>
      </p:grpSpPr>
      <p:sp>
        <p:nvSpPr>
          <p:cNvPr id="193" name="Google Shape;193;p31"/>
          <p:cNvSpPr txBox="1">
            <a:spLocks noGrp="1"/>
          </p:cNvSpPr>
          <p:nvPr>
            <p:ph type="title"/>
          </p:nvPr>
        </p:nvSpPr>
        <p:spPr>
          <a:xfrm>
            <a:off x="268615" y="1774650"/>
            <a:ext cx="6779700" cy="15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s" sz="4800" b="1" dirty="0">
                <a:solidFill>
                  <a:srgbClr val="434343"/>
                </a:solidFill>
                <a:latin typeface="Ubuntu"/>
                <a:ea typeface="Ubuntu"/>
                <a:cs typeface="Ubuntu"/>
                <a:sym typeface="Ubuntu"/>
              </a:rPr>
              <a:t>1. Khái niệm về</a:t>
            </a:r>
            <a:br>
              <a:rPr lang="es" sz="4800" b="1" dirty="0">
                <a:solidFill>
                  <a:srgbClr val="434343"/>
                </a:solidFill>
                <a:latin typeface="Ubuntu"/>
                <a:ea typeface="Ubuntu"/>
                <a:cs typeface="Ubuntu"/>
                <a:sym typeface="Ubuntu"/>
              </a:rPr>
            </a:br>
            <a:r>
              <a:rPr lang="es" sz="4800" b="1" dirty="0">
                <a:solidFill>
                  <a:srgbClr val="434343"/>
                </a:solidFill>
                <a:latin typeface="Ubuntu"/>
                <a:ea typeface="Ubuntu"/>
                <a:cs typeface="Ubuntu"/>
                <a:sym typeface="Ubuntu"/>
              </a:rPr>
              <a:t>Vue.js</a:t>
            </a:r>
            <a:endParaRPr sz="4800" b="1" dirty="0">
              <a:solidFill>
                <a:srgbClr val="434343"/>
              </a:solidFill>
              <a:latin typeface="Ubuntu"/>
              <a:ea typeface="Ubuntu"/>
              <a:cs typeface="Ubuntu"/>
              <a:sym typeface="Ubuntu"/>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8"/>
        <p:cNvGrpSpPr/>
        <p:nvPr/>
      </p:nvGrpSpPr>
      <p:grpSpPr>
        <a:xfrm>
          <a:off x="0" y="0"/>
          <a:ext cx="0" cy="0"/>
          <a:chOff x="0" y="0"/>
          <a:chExt cx="0" cy="0"/>
        </a:xfrm>
      </p:grpSpPr>
      <p:sp>
        <p:nvSpPr>
          <p:cNvPr id="201" name="Google Shape;201;p32"/>
          <p:cNvSpPr txBox="1">
            <a:spLocks noGrp="1"/>
          </p:cNvSpPr>
          <p:nvPr>
            <p:ph type="body" idx="1"/>
          </p:nvPr>
        </p:nvSpPr>
        <p:spPr>
          <a:xfrm>
            <a:off x="3685950" y="1325997"/>
            <a:ext cx="5298030" cy="290532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vi-VN" sz="1400" dirty="0">
                <a:solidFill>
                  <a:srgbClr val="666666"/>
                </a:solidFill>
                <a:latin typeface="Josefin Slab"/>
                <a:ea typeface="Josefin Slab"/>
                <a:cs typeface="Josefin Slab"/>
                <a:sym typeface="Josefin Slab"/>
              </a:rPr>
              <a:t>Gọi tắt là Vue (phát âm là /vjuː/, giống như view trong tiếng Anh), Vue.js là một framework linh động (nguyên bản tiếng Anh: progressive – tiệm tiến) dùng để xây dựng giao diện người dùng (user interfaces). Khác với các framework nguyên khối (monolithic), Vue được thiết kế từ đầu theo hướng cho phép và khuyến khích việc phát triển ứng dụng theo từng bước. Khi phát triển lớp giao diện (view layer), người dùng chỉ cần dùng thư viện lõi (core library) của Vue, vốn rất dễ học và tích hợp với các thư viện hoặc dự án có sẵn. Cùng lúc đó, nếu kết hợp với những kĩ thuật hiện đại như SFC (single file components) và các thư viện hỗ trợ, Vue cũng đáp ứng được dễ dàng nhu cầu xây dựng những ứng dụng một trang (SPA - Single-Page Applications) với độ phức tạp cao hơn nhiều.</a:t>
            </a:r>
            <a:endParaRPr sz="1400" dirty="0">
              <a:solidFill>
                <a:srgbClr val="666666"/>
              </a:solidFill>
              <a:latin typeface="Josefin Slab"/>
              <a:ea typeface="Josefin Slab"/>
              <a:cs typeface="Josefin Slab"/>
              <a:sym typeface="Josefin Slab"/>
            </a:endParaRPr>
          </a:p>
        </p:txBody>
      </p:sp>
      <p:sp>
        <p:nvSpPr>
          <p:cNvPr id="202" name="Google Shape;202;p32"/>
          <p:cNvSpPr txBox="1">
            <a:spLocks noGrp="1"/>
          </p:cNvSpPr>
          <p:nvPr>
            <p:ph type="title"/>
          </p:nvPr>
        </p:nvSpPr>
        <p:spPr>
          <a:xfrm>
            <a:off x="3685950" y="912177"/>
            <a:ext cx="4736700" cy="48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Vue.js </a:t>
            </a:r>
            <a:r>
              <a:rPr lang="en-US" dirty="0" err="1"/>
              <a:t>là</a:t>
            </a:r>
            <a:r>
              <a:rPr lang="en-US" dirty="0"/>
              <a:t> </a:t>
            </a:r>
            <a:r>
              <a:rPr lang="en-US" dirty="0" err="1"/>
              <a:t>gì</a:t>
            </a:r>
            <a:r>
              <a:rPr lang="en-US" dirty="0"/>
              <a:t>?</a:t>
            </a:r>
            <a:endParaRPr lang="en-US" b="1" dirty="0">
              <a:latin typeface="Ubuntu"/>
              <a:ea typeface="Ubuntu"/>
              <a:cs typeface="Ubuntu"/>
              <a:sym typeface="Ubuntu"/>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4"/>
          <p:cNvSpPr txBox="1">
            <a:spLocks noGrp="1"/>
          </p:cNvSpPr>
          <p:nvPr>
            <p:ph type="title"/>
          </p:nvPr>
        </p:nvSpPr>
        <p:spPr>
          <a:xfrm>
            <a:off x="780900" y="1164175"/>
            <a:ext cx="3421200" cy="48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Lý</a:t>
            </a:r>
            <a:r>
              <a:rPr lang="en-US" dirty="0"/>
              <a:t> do </a:t>
            </a:r>
            <a:r>
              <a:rPr lang="en-US" dirty="0" err="1"/>
              <a:t>vì</a:t>
            </a:r>
            <a:r>
              <a:rPr lang="en-US" dirty="0"/>
              <a:t> </a:t>
            </a:r>
            <a:r>
              <a:rPr lang="en-US" dirty="0" err="1"/>
              <a:t>sao</a:t>
            </a:r>
            <a:r>
              <a:rPr lang="en-US" dirty="0"/>
              <a:t> </a:t>
            </a:r>
            <a:r>
              <a:rPr lang="en-US" dirty="0" err="1"/>
              <a:t>nên</a:t>
            </a:r>
            <a:r>
              <a:rPr lang="en-US" dirty="0"/>
              <a:t> </a:t>
            </a:r>
            <a:r>
              <a:rPr lang="en-US" dirty="0" err="1"/>
              <a:t>dùng</a:t>
            </a:r>
            <a:r>
              <a:rPr lang="en-US" b="1" dirty="0">
                <a:latin typeface="Ubuntu"/>
                <a:ea typeface="Ubuntu"/>
                <a:cs typeface="Ubuntu"/>
                <a:sym typeface="Ubuntu"/>
              </a:rPr>
              <a:t> </a:t>
            </a:r>
            <a:r>
              <a:rPr lang="en-US" dirty="0" err="1">
                <a:solidFill>
                  <a:srgbClr val="00DEBA"/>
                </a:solidFill>
              </a:rPr>
              <a:t>Vuejs</a:t>
            </a:r>
            <a:r>
              <a:rPr lang="en-US" dirty="0">
                <a:solidFill>
                  <a:srgbClr val="00DEBA"/>
                </a:solidFill>
              </a:rPr>
              <a:t> </a:t>
            </a:r>
            <a:r>
              <a:rPr lang="en-US" b="1" dirty="0">
                <a:latin typeface="Ubuntu"/>
                <a:ea typeface="Ubuntu"/>
                <a:cs typeface="Ubuntu"/>
                <a:sym typeface="Ubuntu"/>
              </a:rPr>
              <a:t>?</a:t>
            </a:r>
          </a:p>
        </p:txBody>
      </p:sp>
      <p:sp>
        <p:nvSpPr>
          <p:cNvPr id="217" name="Google Shape;217;p34"/>
          <p:cNvSpPr txBox="1">
            <a:spLocks noGrp="1"/>
          </p:cNvSpPr>
          <p:nvPr>
            <p:ph type="subTitle" idx="1"/>
          </p:nvPr>
        </p:nvSpPr>
        <p:spPr>
          <a:xfrm>
            <a:off x="1199925" y="2742875"/>
            <a:ext cx="1853400" cy="1935658"/>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dirty="0" err="1"/>
              <a:t>Là</a:t>
            </a:r>
            <a:r>
              <a:rPr lang="en-US" dirty="0"/>
              <a:t> </a:t>
            </a:r>
            <a:r>
              <a:rPr lang="en-US" dirty="0" err="1"/>
              <a:t>một</a:t>
            </a:r>
            <a:r>
              <a:rPr lang="en-US" dirty="0"/>
              <a:t> framework </a:t>
            </a:r>
            <a:r>
              <a:rPr lang="en-US" dirty="0" err="1"/>
              <a:t>linh</a:t>
            </a:r>
            <a:r>
              <a:rPr lang="en-US" dirty="0"/>
              <a:t> </a:t>
            </a:r>
            <a:r>
              <a:rPr lang="en-US" dirty="0" err="1"/>
              <a:t>động</a:t>
            </a:r>
            <a:r>
              <a:rPr lang="en-US" dirty="0"/>
              <a:t> </a:t>
            </a:r>
            <a:r>
              <a:rPr lang="en-US" dirty="0" err="1"/>
              <a:t>với</a:t>
            </a:r>
            <a:r>
              <a:rPr lang="en-US" dirty="0"/>
              <a:t> </a:t>
            </a:r>
            <a:r>
              <a:rPr lang="en-US" dirty="0" err="1"/>
              <a:t>nhiều</a:t>
            </a:r>
            <a:r>
              <a:rPr lang="en-US" dirty="0"/>
              <a:t> </a:t>
            </a:r>
            <a:r>
              <a:rPr lang="en-US" dirty="0" err="1"/>
              <a:t>tính</a:t>
            </a:r>
            <a:r>
              <a:rPr lang="en-US" dirty="0"/>
              <a:t> </a:t>
            </a:r>
            <a:r>
              <a:rPr lang="en-US" dirty="0" err="1"/>
              <a:t>năng</a:t>
            </a:r>
            <a:r>
              <a:rPr lang="en-US" dirty="0"/>
              <a:t>, </a:t>
            </a:r>
            <a:r>
              <a:rPr lang="en-US" dirty="0" err="1"/>
              <a:t>VueJS</a:t>
            </a:r>
            <a:r>
              <a:rPr lang="en-US" dirty="0"/>
              <a:t> </a:t>
            </a:r>
            <a:r>
              <a:rPr lang="en-US" dirty="0" err="1"/>
              <a:t>mang</a:t>
            </a:r>
            <a:r>
              <a:rPr lang="en-US" dirty="0"/>
              <a:t> </a:t>
            </a:r>
            <a:r>
              <a:rPr lang="en-US" dirty="0" err="1"/>
              <a:t>lại</a:t>
            </a:r>
            <a:r>
              <a:rPr lang="en-US" dirty="0"/>
              <a:t> </a:t>
            </a:r>
            <a:r>
              <a:rPr lang="en-US" dirty="0" err="1"/>
              <a:t>hiệu</a:t>
            </a:r>
            <a:r>
              <a:rPr lang="en-US" dirty="0"/>
              <a:t> </a:t>
            </a:r>
            <a:r>
              <a:rPr lang="en-US" dirty="0" err="1"/>
              <a:t>suất</a:t>
            </a:r>
            <a:r>
              <a:rPr lang="en-US" dirty="0"/>
              <a:t> </a:t>
            </a:r>
            <a:r>
              <a:rPr lang="en-US" dirty="0" err="1"/>
              <a:t>vô</a:t>
            </a:r>
            <a:r>
              <a:rPr lang="en-US" dirty="0"/>
              <a:t> </a:t>
            </a:r>
            <a:r>
              <a:rPr lang="en-US" dirty="0" err="1"/>
              <a:t>cùng</a:t>
            </a:r>
            <a:r>
              <a:rPr lang="en-US" dirty="0"/>
              <a:t> </a:t>
            </a:r>
            <a:r>
              <a:rPr lang="en-US" dirty="0" err="1"/>
              <a:t>cao</a:t>
            </a:r>
            <a:r>
              <a:rPr lang="en-US" dirty="0"/>
              <a:t>. </a:t>
            </a:r>
            <a:r>
              <a:rPr lang="en-US" dirty="0" err="1"/>
              <a:t>Lập</a:t>
            </a:r>
            <a:r>
              <a:rPr lang="en-US" dirty="0"/>
              <a:t> </a:t>
            </a:r>
            <a:r>
              <a:rPr lang="en-US" dirty="0" err="1"/>
              <a:t>trình</a:t>
            </a:r>
            <a:r>
              <a:rPr lang="en-US" dirty="0"/>
              <a:t> </a:t>
            </a:r>
            <a:r>
              <a:rPr lang="en-US" dirty="0" err="1"/>
              <a:t>viên</a:t>
            </a:r>
            <a:r>
              <a:rPr lang="en-US" dirty="0"/>
              <a:t> </a:t>
            </a:r>
            <a:r>
              <a:rPr lang="en-US" dirty="0" err="1"/>
              <a:t>chỉ</a:t>
            </a:r>
            <a:r>
              <a:rPr lang="en-US" dirty="0"/>
              <a:t> </a:t>
            </a:r>
            <a:r>
              <a:rPr lang="en-US" dirty="0" err="1"/>
              <a:t>cần</a:t>
            </a:r>
            <a:r>
              <a:rPr lang="en-US" dirty="0"/>
              <a:t> </a:t>
            </a:r>
            <a:r>
              <a:rPr lang="en-US" dirty="0" err="1"/>
              <a:t>dùng</a:t>
            </a:r>
            <a:r>
              <a:rPr lang="en-US" dirty="0"/>
              <a:t> </a:t>
            </a:r>
            <a:r>
              <a:rPr lang="en-US" dirty="0" err="1"/>
              <a:t>một</a:t>
            </a:r>
            <a:r>
              <a:rPr lang="en-US" dirty="0"/>
              <a:t> framework </a:t>
            </a:r>
            <a:r>
              <a:rPr lang="en-US" dirty="0" err="1"/>
              <a:t>duy</a:t>
            </a:r>
            <a:r>
              <a:rPr lang="en-US" dirty="0"/>
              <a:t> </a:t>
            </a:r>
            <a:r>
              <a:rPr lang="en-US" dirty="0" err="1"/>
              <a:t>nhất</a:t>
            </a:r>
            <a:r>
              <a:rPr lang="en-US" dirty="0"/>
              <a:t> </a:t>
            </a:r>
            <a:r>
              <a:rPr lang="en-US" dirty="0" err="1"/>
              <a:t>để</a:t>
            </a:r>
            <a:r>
              <a:rPr lang="en-US" dirty="0"/>
              <a:t> </a:t>
            </a:r>
            <a:r>
              <a:rPr lang="en-US" dirty="0" err="1"/>
              <a:t>tạo</a:t>
            </a:r>
            <a:r>
              <a:rPr lang="en-US" dirty="0"/>
              <a:t> ra </a:t>
            </a:r>
            <a:r>
              <a:rPr lang="en-US" dirty="0" err="1"/>
              <a:t>các</a:t>
            </a:r>
            <a:r>
              <a:rPr lang="en-US" dirty="0"/>
              <a:t> app. </a:t>
            </a:r>
            <a:endParaRPr dirty="0"/>
          </a:p>
        </p:txBody>
      </p:sp>
      <p:sp>
        <p:nvSpPr>
          <p:cNvPr id="218" name="Google Shape;218;p34"/>
          <p:cNvSpPr txBox="1">
            <a:spLocks noGrp="1"/>
          </p:cNvSpPr>
          <p:nvPr>
            <p:ph type="subTitle" idx="2"/>
          </p:nvPr>
        </p:nvSpPr>
        <p:spPr>
          <a:xfrm>
            <a:off x="1199925" y="2112600"/>
            <a:ext cx="1853400" cy="7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t>Hiệu</a:t>
            </a:r>
            <a:r>
              <a:rPr lang="en-US" dirty="0"/>
              <a:t> </a:t>
            </a:r>
            <a:r>
              <a:rPr lang="en-US" err="1"/>
              <a:t>suất</a:t>
            </a:r>
            <a:r>
              <a:rPr lang="en-US"/>
              <a:t> </a:t>
            </a:r>
          </a:p>
          <a:p>
            <a:pPr marL="0" lvl="0" indent="0" algn="ctr" rtl="0">
              <a:spcBef>
                <a:spcPts val="0"/>
              </a:spcBef>
              <a:spcAft>
                <a:spcPts val="0"/>
              </a:spcAft>
              <a:buNone/>
            </a:pPr>
            <a:r>
              <a:rPr lang="en-US"/>
              <a:t>vô </a:t>
            </a:r>
            <a:r>
              <a:rPr lang="en-US" dirty="0" err="1"/>
              <a:t>cùng</a:t>
            </a:r>
            <a:r>
              <a:rPr lang="en-US" dirty="0"/>
              <a:t> </a:t>
            </a:r>
            <a:r>
              <a:rPr lang="en-US" dirty="0" err="1"/>
              <a:t>cao</a:t>
            </a:r>
            <a:r>
              <a:rPr lang="en-US" dirty="0"/>
              <a:t>:</a:t>
            </a:r>
          </a:p>
        </p:txBody>
      </p:sp>
      <p:sp>
        <p:nvSpPr>
          <p:cNvPr id="219" name="Google Shape;219;p34"/>
          <p:cNvSpPr txBox="1">
            <a:spLocks noGrp="1"/>
          </p:cNvSpPr>
          <p:nvPr>
            <p:ph type="subTitle" idx="3"/>
          </p:nvPr>
        </p:nvSpPr>
        <p:spPr>
          <a:xfrm>
            <a:off x="3645300" y="2744648"/>
            <a:ext cx="1853400" cy="204041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vi-VN" dirty="0"/>
              <a:t>Một trong những đặc điểm nổi bật của VueJS là chỉ giữ core. Điều này khiến cho dung lượng tải của framework tương đối thấp, giúp tốc độ tải trang nhanh hơn hẳn.</a:t>
            </a:r>
            <a:endParaRPr lang="en-US" dirty="0"/>
          </a:p>
        </p:txBody>
      </p:sp>
      <p:sp>
        <p:nvSpPr>
          <p:cNvPr id="220" name="Google Shape;220;p34"/>
          <p:cNvSpPr txBox="1">
            <a:spLocks noGrp="1"/>
          </p:cNvSpPr>
          <p:nvPr>
            <p:ph type="subTitle" idx="4"/>
          </p:nvPr>
        </p:nvSpPr>
        <p:spPr>
          <a:xfrm>
            <a:off x="3645300" y="2239800"/>
            <a:ext cx="1853400" cy="4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t>Tốc</a:t>
            </a:r>
            <a:r>
              <a:rPr lang="en-US" dirty="0"/>
              <a:t> </a:t>
            </a:r>
            <a:r>
              <a:rPr lang="en-US" dirty="0" err="1"/>
              <a:t>độ</a:t>
            </a:r>
            <a:r>
              <a:rPr lang="en-US" dirty="0"/>
              <a:t> </a:t>
            </a:r>
            <a:r>
              <a:rPr lang="en-US" dirty="0" err="1"/>
              <a:t>đáng</a:t>
            </a:r>
            <a:r>
              <a:rPr lang="en-US" dirty="0"/>
              <a:t> </a:t>
            </a:r>
            <a:r>
              <a:rPr lang="en-US" dirty="0" err="1"/>
              <a:t>gờm</a:t>
            </a:r>
            <a:r>
              <a:rPr lang="en-US" dirty="0"/>
              <a:t>:</a:t>
            </a:r>
          </a:p>
        </p:txBody>
      </p:sp>
      <p:sp>
        <p:nvSpPr>
          <p:cNvPr id="221" name="Google Shape;221;p34"/>
          <p:cNvSpPr txBox="1">
            <a:spLocks noGrp="1"/>
          </p:cNvSpPr>
          <p:nvPr>
            <p:ph type="subTitle" idx="5"/>
          </p:nvPr>
        </p:nvSpPr>
        <p:spPr>
          <a:xfrm>
            <a:off x="6090675" y="2849399"/>
            <a:ext cx="1853400" cy="193566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vi-VN" dirty="0"/>
              <a:t>VueJS rất đơn giản, dễ học và dễ áp dụng vào trong các dự án, dù là một newbie thì bận cũng không cần lo lắng quá nhiều khi sử dụng framework này. </a:t>
            </a:r>
            <a:endParaRPr lang="en-US" dirty="0"/>
          </a:p>
        </p:txBody>
      </p:sp>
      <p:sp>
        <p:nvSpPr>
          <p:cNvPr id="222" name="Google Shape;222;p34"/>
          <p:cNvSpPr txBox="1">
            <a:spLocks noGrp="1"/>
          </p:cNvSpPr>
          <p:nvPr>
            <p:ph type="subTitle" idx="6"/>
          </p:nvPr>
        </p:nvSpPr>
        <p:spPr>
          <a:xfrm>
            <a:off x="6090675" y="2112600"/>
            <a:ext cx="1853400" cy="7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t>Đơn </a:t>
            </a:r>
            <a:r>
              <a:rPr lang="vi-VN"/>
              <a:t>giản và</a:t>
            </a:r>
            <a:endParaRPr lang="en-US"/>
          </a:p>
          <a:p>
            <a:pPr marL="0" lvl="0" indent="0" algn="ctr" rtl="0">
              <a:spcBef>
                <a:spcPts val="0"/>
              </a:spcBef>
              <a:spcAft>
                <a:spcPts val="0"/>
              </a:spcAft>
              <a:buNone/>
            </a:pPr>
            <a:r>
              <a:rPr lang="vi-VN"/>
              <a:t>dễ </a:t>
            </a:r>
            <a:r>
              <a:rPr lang="vi-VN" dirty="0"/>
              <a:t>học</a:t>
            </a:r>
            <a:r>
              <a:rPr lang="en-US" dirty="0"/>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subTitle" idx="3"/>
          </p:nvPr>
        </p:nvSpPr>
        <p:spPr>
          <a:xfrm>
            <a:off x="4904573" y="1633758"/>
            <a:ext cx="3813295" cy="3509742"/>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err="1"/>
              <a:t>Đó</a:t>
            </a:r>
            <a:r>
              <a:rPr lang="en-US" dirty="0"/>
              <a:t> </a:t>
            </a:r>
            <a:r>
              <a:rPr lang="en-US" dirty="0" err="1"/>
              <a:t>chính</a:t>
            </a:r>
            <a:r>
              <a:rPr lang="en-US" dirty="0"/>
              <a:t> </a:t>
            </a:r>
            <a:r>
              <a:rPr lang="en-US" dirty="0" err="1"/>
              <a:t>là</a:t>
            </a:r>
            <a:r>
              <a:rPr lang="en-US" dirty="0"/>
              <a:t> </a:t>
            </a:r>
            <a:r>
              <a:rPr lang="en-US" dirty="0" err="1"/>
              <a:t>liên</a:t>
            </a:r>
            <a:r>
              <a:rPr lang="en-US" dirty="0"/>
              <a:t> </a:t>
            </a:r>
            <a:r>
              <a:rPr lang="en-US" dirty="0" err="1"/>
              <a:t>quan</a:t>
            </a:r>
            <a:r>
              <a:rPr lang="en-US" dirty="0"/>
              <a:t> </a:t>
            </a:r>
            <a:r>
              <a:rPr lang="en-US" dirty="0" err="1"/>
              <a:t>đến</a:t>
            </a:r>
            <a:r>
              <a:rPr lang="en-US" dirty="0"/>
              <a:t> SEO, Vue </a:t>
            </a:r>
            <a:r>
              <a:rPr lang="en-US" dirty="0" err="1"/>
              <a:t>có</a:t>
            </a:r>
            <a:r>
              <a:rPr lang="en-US" dirty="0"/>
              <a:t> </a:t>
            </a:r>
            <a:r>
              <a:rPr lang="en-US" dirty="0" err="1"/>
              <a:t>hỗ</a:t>
            </a:r>
            <a:r>
              <a:rPr lang="en-US" dirty="0"/>
              <a:t> </a:t>
            </a:r>
            <a:r>
              <a:rPr lang="en-US" dirty="0" err="1"/>
              <a:t>trợ</a:t>
            </a:r>
            <a:r>
              <a:rPr lang="en-US" dirty="0"/>
              <a:t> Serve Side Rendering hay </a:t>
            </a:r>
            <a:r>
              <a:rPr lang="en-US" dirty="0" err="1"/>
              <a:t>còn</a:t>
            </a:r>
            <a:r>
              <a:rPr lang="en-US" dirty="0"/>
              <a:t> </a:t>
            </a:r>
            <a:r>
              <a:rPr lang="en-US" dirty="0" err="1"/>
              <a:t>gọi</a:t>
            </a:r>
            <a:r>
              <a:rPr lang="en-US" dirty="0"/>
              <a:t> </a:t>
            </a:r>
            <a:r>
              <a:rPr lang="en-US" dirty="0" err="1"/>
              <a:t>là</a:t>
            </a:r>
            <a:r>
              <a:rPr lang="en-US" dirty="0"/>
              <a:t> SSR, </a:t>
            </a:r>
            <a:r>
              <a:rPr lang="en-US" dirty="0" err="1"/>
              <a:t>tuy</a:t>
            </a:r>
            <a:r>
              <a:rPr lang="en-US" dirty="0"/>
              <a:t> </a:t>
            </a:r>
            <a:r>
              <a:rPr lang="en-US" dirty="0" err="1"/>
              <a:t>nhiên</a:t>
            </a:r>
            <a:r>
              <a:rPr lang="en-US" dirty="0"/>
              <a:t> </a:t>
            </a:r>
            <a:r>
              <a:rPr lang="en-US" dirty="0" err="1"/>
              <a:t>việc</a:t>
            </a:r>
            <a:r>
              <a:rPr lang="en-US" dirty="0"/>
              <a:t> </a:t>
            </a:r>
            <a:r>
              <a:rPr lang="en-US" dirty="0" err="1"/>
              <a:t>không</a:t>
            </a:r>
            <a:r>
              <a:rPr lang="en-US" dirty="0"/>
              <a:t> </a:t>
            </a:r>
            <a:r>
              <a:rPr lang="en-US" dirty="0" err="1"/>
              <a:t>đơn</a:t>
            </a:r>
            <a:r>
              <a:rPr lang="en-US" dirty="0"/>
              <a:t> </a:t>
            </a:r>
            <a:r>
              <a:rPr lang="en-US" dirty="0" err="1"/>
              <a:t>giản</a:t>
            </a:r>
            <a:r>
              <a:rPr lang="en-US" dirty="0"/>
              <a:t> </a:t>
            </a:r>
            <a:r>
              <a:rPr lang="en-US" dirty="0" err="1"/>
              <a:t>như</a:t>
            </a:r>
            <a:r>
              <a:rPr lang="en-US" dirty="0"/>
              <a:t> </a:t>
            </a:r>
            <a:r>
              <a:rPr lang="en-US" dirty="0" err="1"/>
              <a:t>thế</a:t>
            </a:r>
            <a:r>
              <a:rPr lang="en-US" dirty="0"/>
              <a:t>, </a:t>
            </a:r>
            <a:r>
              <a:rPr lang="en-US" dirty="0" err="1"/>
              <a:t>để</a:t>
            </a:r>
            <a:r>
              <a:rPr lang="en-US" dirty="0"/>
              <a:t> Render </a:t>
            </a:r>
            <a:r>
              <a:rPr lang="en-US" dirty="0" err="1"/>
              <a:t>được</a:t>
            </a:r>
            <a:r>
              <a:rPr lang="en-US" dirty="0"/>
              <a:t> HML </a:t>
            </a:r>
            <a:r>
              <a:rPr lang="en-US" dirty="0" err="1"/>
              <a:t>từ</a:t>
            </a:r>
            <a:r>
              <a:rPr lang="en-US" dirty="0"/>
              <a:t> Vue </a:t>
            </a:r>
            <a:r>
              <a:rPr lang="en-US" dirty="0" err="1"/>
              <a:t>phí</a:t>
            </a:r>
            <a:r>
              <a:rPr lang="en-US" dirty="0"/>
              <a:t> server </a:t>
            </a:r>
            <a:r>
              <a:rPr lang="en-US" dirty="0" err="1"/>
              <a:t>bạn</a:t>
            </a:r>
            <a:r>
              <a:rPr lang="en-US" dirty="0"/>
              <a:t> </a:t>
            </a:r>
            <a:r>
              <a:rPr lang="en-US" dirty="0" err="1"/>
              <a:t>cần</a:t>
            </a:r>
            <a:r>
              <a:rPr lang="en-US" dirty="0"/>
              <a:t> </a:t>
            </a:r>
            <a:r>
              <a:rPr lang="en-US" dirty="0" err="1"/>
              <a:t>tuân</a:t>
            </a:r>
            <a:r>
              <a:rPr lang="en-US" dirty="0"/>
              <a:t> </a:t>
            </a:r>
            <a:r>
              <a:rPr lang="en-US" dirty="0" err="1"/>
              <a:t>thủ</a:t>
            </a:r>
            <a:r>
              <a:rPr lang="en-US" dirty="0"/>
              <a:t> </a:t>
            </a:r>
            <a:r>
              <a:rPr lang="en-US" dirty="0" err="1"/>
              <a:t>thuần</a:t>
            </a:r>
            <a:r>
              <a:rPr lang="en-US" dirty="0"/>
              <a:t> </a:t>
            </a:r>
            <a:r>
              <a:rPr lang="en-US" dirty="0" err="1"/>
              <a:t>Vuejs</a:t>
            </a:r>
            <a:r>
              <a:rPr lang="en-US" dirty="0"/>
              <a:t> </a:t>
            </a:r>
            <a:r>
              <a:rPr lang="en-US" dirty="0" err="1"/>
              <a:t>và</a:t>
            </a:r>
            <a:r>
              <a:rPr lang="en-US" dirty="0"/>
              <a:t> </a:t>
            </a:r>
            <a:r>
              <a:rPr lang="en-US" dirty="0" err="1"/>
              <a:t>các</a:t>
            </a:r>
            <a:r>
              <a:rPr lang="en-US" dirty="0"/>
              <a:t> Component </a:t>
            </a:r>
            <a:r>
              <a:rPr lang="en-US" dirty="0" err="1"/>
              <a:t>của</a:t>
            </a:r>
            <a:r>
              <a:rPr lang="en-US" dirty="0"/>
              <a:t> </a:t>
            </a:r>
            <a:r>
              <a:rPr lang="en-US" dirty="0" err="1"/>
              <a:t>bên</a:t>
            </a:r>
            <a:r>
              <a:rPr lang="en-US" dirty="0"/>
              <a:t> </a:t>
            </a:r>
            <a:r>
              <a:rPr lang="en-US" dirty="0" err="1"/>
              <a:t>thứ</a:t>
            </a:r>
            <a:r>
              <a:rPr lang="en-US" dirty="0"/>
              <a:t> 3 </a:t>
            </a:r>
            <a:r>
              <a:rPr lang="en-US" dirty="0" err="1"/>
              <a:t>nhúng</a:t>
            </a:r>
            <a:r>
              <a:rPr lang="en-US" dirty="0"/>
              <a:t> </a:t>
            </a:r>
            <a:r>
              <a:rPr lang="en-US" dirty="0" err="1"/>
              <a:t>vào</a:t>
            </a:r>
            <a:r>
              <a:rPr lang="en-US" dirty="0"/>
              <a:t> </a:t>
            </a:r>
            <a:r>
              <a:rPr lang="en-US" dirty="0" err="1"/>
              <a:t>cũng</a:t>
            </a:r>
            <a:r>
              <a:rPr lang="en-US" dirty="0"/>
              <a:t> </a:t>
            </a:r>
            <a:r>
              <a:rPr lang="en-US" dirty="0" err="1"/>
              <a:t>phải</a:t>
            </a:r>
            <a:r>
              <a:rPr lang="en-US" dirty="0"/>
              <a:t> </a:t>
            </a:r>
            <a:r>
              <a:rPr lang="en-US" dirty="0" err="1"/>
              <a:t>tuân</a:t>
            </a:r>
            <a:r>
              <a:rPr lang="en-US" dirty="0"/>
              <a:t> </a:t>
            </a:r>
            <a:r>
              <a:rPr lang="en-US" dirty="0" err="1"/>
              <a:t>thủ</a:t>
            </a:r>
            <a:r>
              <a:rPr lang="en-US" dirty="0"/>
              <a:t> </a:t>
            </a:r>
            <a:r>
              <a:rPr lang="en-US" dirty="0" err="1"/>
              <a:t>quy</a:t>
            </a:r>
            <a:r>
              <a:rPr lang="en-US" dirty="0"/>
              <a:t> </a:t>
            </a:r>
            <a:r>
              <a:rPr lang="en-US" dirty="0" err="1"/>
              <a:t>định</a:t>
            </a:r>
            <a:r>
              <a:rPr lang="en-US" dirty="0"/>
              <a:t> </a:t>
            </a:r>
            <a:r>
              <a:rPr lang="en-US" dirty="0" err="1"/>
              <a:t>về</a:t>
            </a:r>
            <a:r>
              <a:rPr lang="en-US" dirty="0"/>
              <a:t> SSR. </a:t>
            </a:r>
            <a:r>
              <a:rPr lang="en-US" dirty="0" err="1"/>
              <a:t>Mà</a:t>
            </a:r>
            <a:r>
              <a:rPr lang="en-US" dirty="0"/>
              <a:t> </a:t>
            </a:r>
            <a:r>
              <a:rPr lang="en-US" dirty="0" err="1"/>
              <a:t>không</a:t>
            </a:r>
            <a:r>
              <a:rPr lang="en-US" dirty="0"/>
              <a:t> </a:t>
            </a:r>
            <a:r>
              <a:rPr lang="en-US" dirty="0" err="1"/>
              <a:t>phải</a:t>
            </a:r>
            <a:r>
              <a:rPr lang="en-US" dirty="0"/>
              <a:t> </a:t>
            </a:r>
            <a:r>
              <a:rPr lang="en-US" dirty="0" err="1"/>
              <a:t>đơn</a:t>
            </a:r>
            <a:r>
              <a:rPr lang="en-US" dirty="0"/>
              <a:t> </a:t>
            </a:r>
            <a:r>
              <a:rPr lang="en-US" dirty="0" err="1"/>
              <a:t>vị</a:t>
            </a:r>
            <a:r>
              <a:rPr lang="en-US" dirty="0"/>
              <a:t> </a:t>
            </a:r>
            <a:r>
              <a:rPr lang="en-US" dirty="0" err="1"/>
              <a:t>nào</a:t>
            </a:r>
            <a:r>
              <a:rPr lang="en-US" dirty="0"/>
              <a:t> </a:t>
            </a:r>
            <a:r>
              <a:rPr lang="en-US" dirty="0" err="1"/>
              <a:t>cũng</a:t>
            </a:r>
            <a:r>
              <a:rPr lang="en-US" dirty="0"/>
              <a:t> </a:t>
            </a:r>
            <a:r>
              <a:rPr lang="en-US" dirty="0" err="1"/>
              <a:t>hỗ</a:t>
            </a:r>
            <a:r>
              <a:rPr lang="en-US" dirty="0"/>
              <a:t> </a:t>
            </a:r>
            <a:r>
              <a:rPr lang="en-US" dirty="0" err="1"/>
              <a:t>trợ</a:t>
            </a:r>
            <a:r>
              <a:rPr lang="en-US" dirty="0"/>
              <a:t> </a:t>
            </a:r>
            <a:r>
              <a:rPr lang="en-US" dirty="0" err="1"/>
              <a:t>điều</a:t>
            </a:r>
            <a:r>
              <a:rPr lang="en-US" dirty="0"/>
              <a:t> </a:t>
            </a:r>
            <a:r>
              <a:rPr lang="en-US" dirty="0" err="1"/>
              <a:t>này</a:t>
            </a:r>
            <a:r>
              <a:rPr lang="en-US" dirty="0"/>
              <a:t> ở </a:t>
            </a:r>
            <a:r>
              <a:rPr lang="en-US" dirty="0" err="1"/>
              <a:t>thời</a:t>
            </a:r>
            <a:r>
              <a:rPr lang="en-US" dirty="0"/>
              <a:t> </a:t>
            </a:r>
            <a:r>
              <a:rPr lang="en-US" dirty="0" err="1"/>
              <a:t>điểm</a:t>
            </a:r>
            <a:r>
              <a:rPr lang="en-US" dirty="0"/>
              <a:t> </a:t>
            </a:r>
            <a:r>
              <a:rPr lang="en-US" dirty="0" err="1"/>
              <a:t>hiện</a:t>
            </a:r>
            <a:r>
              <a:rPr lang="en-US" dirty="0"/>
              <a:t> </a:t>
            </a:r>
            <a:r>
              <a:rPr lang="en-US" dirty="0" err="1"/>
              <a:t>tại</a:t>
            </a:r>
            <a:r>
              <a:rPr lang="en-US" dirty="0"/>
              <a:t>. </a:t>
            </a:r>
            <a:r>
              <a:rPr lang="en-US" dirty="0" err="1"/>
              <a:t>Vì</a:t>
            </a:r>
            <a:r>
              <a:rPr lang="en-US" dirty="0"/>
              <a:t> </a:t>
            </a:r>
            <a:r>
              <a:rPr lang="en-US" dirty="0" err="1"/>
              <a:t>thế</a:t>
            </a:r>
            <a:r>
              <a:rPr lang="en-US" dirty="0"/>
              <a:t> </a:t>
            </a:r>
            <a:r>
              <a:rPr lang="en-US" dirty="0" err="1"/>
              <a:t>việc</a:t>
            </a:r>
            <a:r>
              <a:rPr lang="en-US" dirty="0"/>
              <a:t> SEO </a:t>
            </a:r>
            <a:r>
              <a:rPr lang="en-US" dirty="0" err="1"/>
              <a:t>trên</a:t>
            </a:r>
            <a:r>
              <a:rPr lang="en-US" dirty="0"/>
              <a:t> </a:t>
            </a:r>
            <a:r>
              <a:rPr lang="en-US" dirty="0" err="1"/>
              <a:t>Vuejs</a:t>
            </a:r>
            <a:r>
              <a:rPr lang="en-US" dirty="0"/>
              <a:t> </a:t>
            </a:r>
            <a:r>
              <a:rPr lang="en-US" dirty="0" err="1"/>
              <a:t>trở</a:t>
            </a:r>
            <a:r>
              <a:rPr lang="en-US" dirty="0"/>
              <a:t> </a:t>
            </a:r>
            <a:r>
              <a:rPr lang="en-US" dirty="0" err="1"/>
              <a:t>nên</a:t>
            </a:r>
            <a:r>
              <a:rPr lang="en-US" dirty="0"/>
              <a:t> </a:t>
            </a:r>
            <a:r>
              <a:rPr lang="en-US" dirty="0" err="1"/>
              <a:t>khó</a:t>
            </a:r>
            <a:r>
              <a:rPr lang="en-US" dirty="0"/>
              <a:t> khan </a:t>
            </a:r>
            <a:r>
              <a:rPr lang="en-US" dirty="0" err="1"/>
              <a:t>hơn</a:t>
            </a:r>
            <a:r>
              <a:rPr lang="en-US" dirty="0"/>
              <a:t>.</a:t>
            </a:r>
          </a:p>
          <a:p>
            <a:pPr marL="0" lvl="0" indent="0" algn="just" rtl="0">
              <a:spcBef>
                <a:spcPts val="0"/>
              </a:spcBef>
              <a:spcAft>
                <a:spcPts val="0"/>
              </a:spcAft>
              <a:buNone/>
            </a:pPr>
            <a:r>
              <a:rPr lang="en-US" dirty="0" err="1"/>
              <a:t>Đừng</a:t>
            </a:r>
            <a:r>
              <a:rPr lang="en-US" dirty="0"/>
              <a:t> </a:t>
            </a:r>
            <a:r>
              <a:rPr lang="en-US" dirty="0" err="1"/>
              <a:t>quá</a:t>
            </a:r>
            <a:r>
              <a:rPr lang="en-US" dirty="0"/>
              <a:t> lo </a:t>
            </a:r>
            <a:r>
              <a:rPr lang="en-US" dirty="0" err="1"/>
              <a:t>vì</a:t>
            </a:r>
            <a:r>
              <a:rPr lang="en-US" dirty="0"/>
              <a:t> Google </a:t>
            </a:r>
            <a:r>
              <a:rPr lang="en-US" dirty="0" err="1"/>
              <a:t>đã</a:t>
            </a:r>
            <a:r>
              <a:rPr lang="en-US" dirty="0"/>
              <a:t> </a:t>
            </a:r>
            <a:r>
              <a:rPr lang="en-US" dirty="0" err="1"/>
              <a:t>có</a:t>
            </a:r>
            <a:r>
              <a:rPr lang="en-US" dirty="0"/>
              <a:t> </a:t>
            </a:r>
            <a:r>
              <a:rPr lang="en-US" dirty="0" err="1"/>
              <a:t>thế</a:t>
            </a:r>
            <a:r>
              <a:rPr lang="en-US" dirty="0"/>
              <a:t> </a:t>
            </a:r>
            <a:r>
              <a:rPr lang="en-US" dirty="0" err="1"/>
              <a:t>xử</a:t>
            </a:r>
            <a:r>
              <a:rPr lang="en-US" dirty="0"/>
              <a:t> </a:t>
            </a:r>
            <a:r>
              <a:rPr lang="en-US" dirty="0" err="1"/>
              <a:t>lý</a:t>
            </a:r>
            <a:r>
              <a:rPr lang="en-US" dirty="0"/>
              <a:t> Render co </a:t>
            </a:r>
            <a:r>
              <a:rPr lang="en-US" dirty="0" err="1"/>
              <a:t>các</a:t>
            </a:r>
            <a:r>
              <a:rPr lang="en-US" dirty="0"/>
              <a:t> </a:t>
            </a:r>
            <a:r>
              <a:rPr lang="en-US" dirty="0" err="1"/>
              <a:t>js</a:t>
            </a:r>
            <a:r>
              <a:rPr lang="en-US" dirty="0"/>
              <a:t> framework </a:t>
            </a:r>
            <a:r>
              <a:rPr lang="en-US" dirty="0" err="1"/>
              <a:t>nhưng</a:t>
            </a:r>
            <a:r>
              <a:rPr lang="en-US" dirty="0"/>
              <a:t> </a:t>
            </a:r>
            <a:r>
              <a:rPr lang="en-US" dirty="0" err="1"/>
              <a:t>có</a:t>
            </a:r>
            <a:r>
              <a:rPr lang="en-US" dirty="0"/>
              <a:t> </a:t>
            </a:r>
            <a:r>
              <a:rPr lang="en-US" dirty="0" err="1"/>
              <a:t>một</a:t>
            </a:r>
            <a:r>
              <a:rPr lang="en-US" dirty="0"/>
              <a:t> </a:t>
            </a:r>
            <a:r>
              <a:rPr lang="en-US" dirty="0" err="1"/>
              <a:t>vấn</a:t>
            </a:r>
            <a:r>
              <a:rPr lang="en-US" dirty="0"/>
              <a:t> </a:t>
            </a:r>
            <a:r>
              <a:rPr lang="en-US" dirty="0" err="1"/>
              <a:t>đè</a:t>
            </a:r>
            <a:r>
              <a:rPr lang="en-US" dirty="0"/>
              <a:t> </a:t>
            </a:r>
            <a:r>
              <a:rPr lang="en-US" dirty="0" err="1"/>
              <a:t>đó</a:t>
            </a:r>
            <a:r>
              <a:rPr lang="en-US" dirty="0"/>
              <a:t> </a:t>
            </a:r>
            <a:r>
              <a:rPr lang="en-US" dirty="0" err="1"/>
              <a:t>là</a:t>
            </a:r>
            <a:r>
              <a:rPr lang="en-US" dirty="0"/>
              <a:t> </a:t>
            </a:r>
            <a:r>
              <a:rPr lang="en-US" dirty="0" err="1"/>
              <a:t>các</a:t>
            </a:r>
            <a:r>
              <a:rPr lang="en-US" dirty="0"/>
              <a:t> API </a:t>
            </a:r>
            <a:r>
              <a:rPr lang="en-US" dirty="0" err="1"/>
              <a:t>của</a:t>
            </a:r>
            <a:r>
              <a:rPr lang="en-US" dirty="0"/>
              <a:t> </a:t>
            </a:r>
            <a:r>
              <a:rPr lang="en-US" dirty="0" err="1"/>
              <a:t>bạn</a:t>
            </a:r>
            <a:r>
              <a:rPr lang="en-US" dirty="0"/>
              <a:t> </a:t>
            </a:r>
            <a:r>
              <a:rPr lang="en-US" dirty="0" err="1"/>
              <a:t>phải</a:t>
            </a:r>
            <a:r>
              <a:rPr lang="en-US" dirty="0"/>
              <a:t> </a:t>
            </a:r>
            <a:r>
              <a:rPr lang="en-US" dirty="0" err="1"/>
              <a:t>có</a:t>
            </a:r>
            <a:r>
              <a:rPr lang="en-US" dirty="0"/>
              <a:t> </a:t>
            </a:r>
            <a:r>
              <a:rPr lang="en-US" dirty="0" err="1"/>
              <a:t>tốc</a:t>
            </a:r>
            <a:r>
              <a:rPr lang="en-US" dirty="0"/>
              <a:t> </a:t>
            </a:r>
            <a:r>
              <a:rPr lang="en-US" dirty="0" err="1"/>
              <a:t>độ</a:t>
            </a:r>
            <a:r>
              <a:rPr lang="en-US" dirty="0"/>
              <a:t> </a:t>
            </a:r>
            <a:r>
              <a:rPr lang="en-US" dirty="0" err="1"/>
              <a:t>đủ</a:t>
            </a:r>
            <a:r>
              <a:rPr lang="en-US" dirty="0"/>
              <a:t> </a:t>
            </a:r>
            <a:r>
              <a:rPr lang="en-US" dirty="0" err="1"/>
              <a:t>nhanh</a:t>
            </a:r>
            <a:r>
              <a:rPr lang="en-US" dirty="0"/>
              <a:t> </a:t>
            </a:r>
            <a:r>
              <a:rPr lang="en-US" dirty="0" err="1"/>
              <a:t>để</a:t>
            </a:r>
            <a:r>
              <a:rPr lang="en-US" dirty="0"/>
              <a:t> Google </a:t>
            </a:r>
            <a:r>
              <a:rPr lang="en-US" dirty="0" err="1"/>
              <a:t>quét</a:t>
            </a:r>
            <a:r>
              <a:rPr lang="en-US" dirty="0"/>
              <a:t>.</a:t>
            </a:r>
          </a:p>
        </p:txBody>
      </p:sp>
      <p:sp>
        <p:nvSpPr>
          <p:cNvPr id="208" name="Google Shape;208;p33"/>
          <p:cNvSpPr txBox="1">
            <a:spLocks noGrp="1"/>
          </p:cNvSpPr>
          <p:nvPr>
            <p:ph type="title"/>
          </p:nvPr>
        </p:nvSpPr>
        <p:spPr>
          <a:xfrm>
            <a:off x="2750897" y="551205"/>
            <a:ext cx="4133686" cy="6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b="1" dirty="0">
                <a:latin typeface="Ubuntu"/>
                <a:ea typeface="Ubuntu"/>
                <a:cs typeface="Ubuntu"/>
                <a:sym typeface="Ubuntu"/>
              </a:rPr>
              <a:t>2. </a:t>
            </a:r>
            <a:r>
              <a:rPr lang="es" dirty="0"/>
              <a:t>Ưu điểm v</a:t>
            </a:r>
            <a:r>
              <a:rPr lang="es" dirty="0">
                <a:solidFill>
                  <a:schemeClr val="bg1"/>
                </a:solidFill>
              </a:rPr>
              <a:t>à</a:t>
            </a:r>
            <a:r>
              <a:rPr lang="es" dirty="0"/>
              <a:t> </a:t>
            </a:r>
            <a:r>
              <a:rPr lang="es" dirty="0">
                <a:solidFill>
                  <a:schemeClr val="bg1"/>
                </a:solidFill>
              </a:rPr>
              <a:t>Nhược điểm</a:t>
            </a:r>
            <a:endParaRPr b="1" dirty="0">
              <a:solidFill>
                <a:schemeClr val="bg1"/>
              </a:solidFill>
              <a:latin typeface="Ubuntu"/>
              <a:ea typeface="Ubuntu"/>
              <a:cs typeface="Ubuntu"/>
              <a:sym typeface="Ubuntu"/>
            </a:endParaRPr>
          </a:p>
        </p:txBody>
      </p:sp>
      <p:sp>
        <p:nvSpPr>
          <p:cNvPr id="209" name="Google Shape;209;p33"/>
          <p:cNvSpPr txBox="1">
            <a:spLocks noGrp="1"/>
          </p:cNvSpPr>
          <p:nvPr>
            <p:ph type="subTitle" idx="1"/>
          </p:nvPr>
        </p:nvSpPr>
        <p:spPr>
          <a:xfrm>
            <a:off x="426129" y="1621578"/>
            <a:ext cx="3813296" cy="3509742"/>
          </a:xfrm>
          <a:prstGeom prst="rect">
            <a:avLst/>
          </a:prstGeom>
        </p:spPr>
        <p:txBody>
          <a:bodyPr spcFirstLastPara="1" wrap="square" lIns="91425" tIns="91425" rIns="91425" bIns="91425" anchor="t" anchorCtr="0">
            <a:noAutofit/>
          </a:bodyPr>
          <a:lstStyle/>
          <a:p>
            <a:pPr marL="342900" lvl="0" indent="-342900" algn="just" rtl="0">
              <a:spcBef>
                <a:spcPts val="0"/>
              </a:spcBef>
              <a:spcAft>
                <a:spcPts val="0"/>
              </a:spcAft>
              <a:buFont typeface="+mj-lt"/>
              <a:buAutoNum type="arabicPeriod"/>
            </a:pPr>
            <a:r>
              <a:rPr lang="vi-VN" dirty="0">
                <a:solidFill>
                  <a:schemeClr val="bg1"/>
                </a:solidFill>
              </a:rPr>
              <a:t>Trang web nhẹ, tốc độ xử lý cực nhanh bởi được Render, xử lý bằng Javascript.</a:t>
            </a:r>
          </a:p>
          <a:p>
            <a:pPr marL="342900" lvl="0" indent="-342900" algn="just" rtl="0">
              <a:spcBef>
                <a:spcPts val="0"/>
              </a:spcBef>
              <a:spcAft>
                <a:spcPts val="0"/>
              </a:spcAft>
              <a:buFont typeface="+mj-lt"/>
              <a:buAutoNum type="arabicPeriod"/>
            </a:pPr>
            <a:r>
              <a:rPr lang="vi-VN" dirty="0">
                <a:solidFill>
                  <a:schemeClr val="bg1"/>
                </a:solidFill>
              </a:rPr>
              <a:t>Đơn giản, dễ học và dễ áp dụng trong các dự án, đặc biệt là với newbie</a:t>
            </a:r>
          </a:p>
          <a:p>
            <a:pPr marL="342900" lvl="0" indent="-342900" algn="just" rtl="0">
              <a:spcBef>
                <a:spcPts val="0"/>
              </a:spcBef>
              <a:spcAft>
                <a:spcPts val="0"/>
              </a:spcAft>
              <a:buFont typeface="+mj-lt"/>
              <a:buAutoNum type="arabicPeriod"/>
            </a:pPr>
            <a:r>
              <a:rPr lang="vi-VN" dirty="0">
                <a:solidFill>
                  <a:schemeClr val="bg1"/>
                </a:solidFill>
              </a:rPr>
              <a:t>Có khả năng xử lý các render thuộc server thành file Js tĩnh</a:t>
            </a:r>
          </a:p>
          <a:p>
            <a:pPr marL="342900" lvl="0" indent="-342900" algn="just" rtl="0">
              <a:spcBef>
                <a:spcPts val="0"/>
              </a:spcBef>
              <a:spcAft>
                <a:spcPts val="0"/>
              </a:spcAft>
              <a:buFont typeface="+mj-lt"/>
              <a:buAutoNum type="arabicPeriod"/>
            </a:pPr>
            <a:r>
              <a:rPr lang="vi-VN" dirty="0">
                <a:solidFill>
                  <a:schemeClr val="bg1"/>
                </a:solidFill>
              </a:rPr>
              <a:t>Kho thư viện lớn, hỗ trợ xây dựng giao diện một cách nhanh chóng, hoàn hảo</a:t>
            </a:r>
          </a:p>
          <a:p>
            <a:pPr marL="342900" lvl="0" indent="-342900" algn="just" rtl="0">
              <a:spcBef>
                <a:spcPts val="0"/>
              </a:spcBef>
              <a:spcAft>
                <a:spcPts val="0"/>
              </a:spcAft>
              <a:buFont typeface="+mj-lt"/>
              <a:buAutoNum type="arabicPeriod"/>
            </a:pPr>
            <a:r>
              <a:rPr lang="vi-VN" dirty="0">
                <a:solidFill>
                  <a:schemeClr val="bg1"/>
                </a:solidFill>
              </a:rPr>
              <a:t>Dung lượng tải thấp, giúp tốc độ tải trang nhanh hơn</a:t>
            </a:r>
          </a:p>
          <a:p>
            <a:pPr marL="342900" lvl="0" indent="-342900" algn="just" rtl="0">
              <a:spcBef>
                <a:spcPts val="0"/>
              </a:spcBef>
              <a:spcAft>
                <a:spcPts val="0"/>
              </a:spcAft>
              <a:buFont typeface="+mj-lt"/>
              <a:buAutoNum type="arabicPeriod"/>
            </a:pPr>
            <a:r>
              <a:rPr lang="vi-VN" dirty="0">
                <a:solidFill>
                  <a:schemeClr val="bg1"/>
                </a:solidFill>
              </a:rPr>
              <a:t>Sàng lọc, tích hợp các tính năng ưu việt của nhiều framework đối thủ, giúp tối ưu hóa hiệu suất làm việc</a:t>
            </a:r>
            <a:endParaRPr lang="en-US" dirty="0">
              <a:solidFill>
                <a:schemeClr val="bg1"/>
              </a:solidFill>
            </a:endParaRPr>
          </a:p>
        </p:txBody>
      </p:sp>
      <p:sp>
        <p:nvSpPr>
          <p:cNvPr id="210" name="Google Shape;210;p33"/>
          <p:cNvSpPr txBox="1">
            <a:spLocks noGrp="1"/>
          </p:cNvSpPr>
          <p:nvPr>
            <p:ph type="subTitle" idx="2"/>
          </p:nvPr>
        </p:nvSpPr>
        <p:spPr>
          <a:xfrm>
            <a:off x="426129" y="1195305"/>
            <a:ext cx="3206100" cy="41409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Ưu điểm</a:t>
            </a:r>
            <a:endParaRPr dirty="0"/>
          </a:p>
        </p:txBody>
      </p:sp>
      <p:sp>
        <p:nvSpPr>
          <p:cNvPr id="211" name="Google Shape;211;p33"/>
          <p:cNvSpPr txBox="1">
            <a:spLocks noGrp="1"/>
          </p:cNvSpPr>
          <p:nvPr>
            <p:ph type="subTitle" idx="4"/>
          </p:nvPr>
        </p:nvSpPr>
        <p:spPr>
          <a:xfrm>
            <a:off x="4975598" y="1195305"/>
            <a:ext cx="3206100" cy="414092"/>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Nhược điểm</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 name="Subtitle 1">
            <a:extLst>
              <a:ext uri="{FF2B5EF4-FFF2-40B4-BE49-F238E27FC236}">
                <a16:creationId xmlns:a16="http://schemas.microsoft.com/office/drawing/2014/main" id="{CA984E3B-41BD-44FF-B916-185F40E5AC1D}"/>
              </a:ext>
            </a:extLst>
          </p:cNvPr>
          <p:cNvSpPr>
            <a:spLocks noGrp="1"/>
          </p:cNvSpPr>
          <p:nvPr>
            <p:ph type="subTitle" idx="2"/>
          </p:nvPr>
        </p:nvSpPr>
        <p:spPr/>
        <p:txBody>
          <a:bodyPr/>
          <a:lstStyle/>
          <a:p>
            <a:endParaRPr lang="en-US" dirty="0"/>
          </a:p>
        </p:txBody>
      </p:sp>
      <p:sp>
        <p:nvSpPr>
          <p:cNvPr id="202" name="Google Shape;202;p32"/>
          <p:cNvSpPr txBox="1">
            <a:spLocks noGrp="1"/>
          </p:cNvSpPr>
          <p:nvPr>
            <p:ph type="title" idx="4294967295"/>
          </p:nvPr>
        </p:nvSpPr>
        <p:spPr>
          <a:xfrm>
            <a:off x="2585720" y="2090738"/>
            <a:ext cx="4737100" cy="48101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Và</a:t>
            </a:r>
            <a:r>
              <a:rPr lang="en-US" dirty="0"/>
              <a:t> </a:t>
            </a:r>
            <a:r>
              <a:rPr lang="en-US" dirty="0" err="1"/>
              <a:t>đây</a:t>
            </a:r>
            <a:r>
              <a:rPr lang="en-US" dirty="0"/>
              <a:t> </a:t>
            </a:r>
            <a:r>
              <a:rPr lang="en-US" dirty="0" err="1"/>
              <a:t>c</a:t>
            </a:r>
            <a:r>
              <a:rPr lang="en-US" b="1" dirty="0" err="1">
                <a:latin typeface="Ubuntu"/>
                <a:ea typeface="Ubuntu"/>
                <a:cs typeface="Ubuntu"/>
                <a:sym typeface="Ubuntu"/>
              </a:rPr>
              <a:t>ách</a:t>
            </a:r>
            <a:r>
              <a:rPr lang="en-US" b="1" dirty="0">
                <a:latin typeface="Ubuntu"/>
                <a:ea typeface="Ubuntu"/>
                <a:cs typeface="Ubuntu"/>
                <a:sym typeface="Ubuntu"/>
              </a:rPr>
              <a:t> </a:t>
            </a:r>
            <a:r>
              <a:rPr lang="en-US" b="1" dirty="0" err="1">
                <a:latin typeface="Ubuntu"/>
                <a:ea typeface="Ubuntu"/>
                <a:cs typeface="Ubuntu"/>
                <a:sym typeface="Ubuntu"/>
              </a:rPr>
              <a:t>tạo</a:t>
            </a:r>
            <a:r>
              <a:rPr lang="en-US" b="1" dirty="0">
                <a:latin typeface="Ubuntu"/>
                <a:ea typeface="Ubuntu"/>
                <a:cs typeface="Ubuntu"/>
                <a:sym typeface="Ubuntu"/>
              </a:rPr>
              <a:t> </a:t>
            </a:r>
            <a:r>
              <a:rPr lang="en-US" b="1" dirty="0" err="1">
                <a:latin typeface="Ubuntu"/>
                <a:ea typeface="Ubuntu"/>
                <a:cs typeface="Ubuntu"/>
                <a:sym typeface="Ubuntu"/>
              </a:rPr>
              <a:t>một</a:t>
            </a:r>
            <a:r>
              <a:rPr lang="en-US" b="1" dirty="0">
                <a:latin typeface="Ubuntu"/>
                <a:ea typeface="Ubuntu"/>
                <a:cs typeface="Ubuntu"/>
                <a:sym typeface="Ubuntu"/>
              </a:rPr>
              <a:t> </a:t>
            </a:r>
            <a:r>
              <a:rPr lang="en-US" b="1" dirty="0" err="1">
                <a:latin typeface="Ubuntu"/>
                <a:ea typeface="Ubuntu"/>
                <a:cs typeface="Ubuntu"/>
                <a:sym typeface="Ubuntu"/>
              </a:rPr>
              <a:t>trang</a:t>
            </a:r>
            <a:r>
              <a:rPr lang="en-US" b="1" dirty="0">
                <a:latin typeface="Ubuntu"/>
                <a:ea typeface="Ubuntu"/>
                <a:cs typeface="Ubuntu"/>
                <a:sym typeface="Ubuntu"/>
              </a:rPr>
              <a:t> Hello World </a:t>
            </a:r>
            <a:r>
              <a:rPr lang="en-US" b="1" dirty="0" err="1">
                <a:latin typeface="Ubuntu"/>
                <a:ea typeface="Ubuntu"/>
                <a:cs typeface="Ubuntu"/>
                <a:sym typeface="Ubuntu"/>
              </a:rPr>
              <a:t>đơn</a:t>
            </a:r>
            <a:r>
              <a:rPr lang="en-US" b="1" dirty="0">
                <a:latin typeface="Ubuntu"/>
                <a:ea typeface="Ubuntu"/>
                <a:cs typeface="Ubuntu"/>
                <a:sym typeface="Ubuntu"/>
              </a:rPr>
              <a:t> </a:t>
            </a:r>
            <a:r>
              <a:rPr lang="en-US" b="1" dirty="0" err="1">
                <a:latin typeface="Ubuntu"/>
                <a:ea typeface="Ubuntu"/>
                <a:cs typeface="Ubuntu"/>
                <a:sym typeface="Ubuntu"/>
              </a:rPr>
              <a:t>giản</a:t>
            </a:r>
            <a:r>
              <a:rPr lang="en-US" b="1" dirty="0">
                <a:latin typeface="Ubuntu"/>
                <a:ea typeface="Ubuntu"/>
                <a:cs typeface="Ubuntu"/>
                <a:sym typeface="Ubuntu"/>
              </a:rPr>
              <a:t>:</a:t>
            </a:r>
          </a:p>
        </p:txBody>
      </p:sp>
      <p:pic>
        <p:nvPicPr>
          <p:cNvPr id="4" name="Picture 3">
            <a:extLst>
              <a:ext uri="{FF2B5EF4-FFF2-40B4-BE49-F238E27FC236}">
                <a16:creationId xmlns:a16="http://schemas.microsoft.com/office/drawing/2014/main" id="{07FE5925-F63A-4A91-99E7-547937238E25}"/>
              </a:ext>
            </a:extLst>
          </p:cNvPr>
          <p:cNvPicPr>
            <a:picLocks noChangeAspect="1"/>
          </p:cNvPicPr>
          <p:nvPr/>
        </p:nvPicPr>
        <p:blipFill>
          <a:blip r:embed="rId3"/>
          <a:stretch>
            <a:fillRect/>
          </a:stretch>
        </p:blipFill>
        <p:spPr>
          <a:xfrm>
            <a:off x="0" y="116365"/>
            <a:ext cx="9144000" cy="4908396"/>
          </a:xfrm>
          <a:prstGeom prst="rect">
            <a:avLst/>
          </a:prstGeom>
        </p:spPr>
      </p:pic>
    </p:spTree>
    <p:extLst>
      <p:ext uri="{BB962C8B-B14F-4D97-AF65-F5344CB8AC3E}">
        <p14:creationId xmlns:p14="http://schemas.microsoft.com/office/powerpoint/2010/main" val="1662204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227" name="Google Shape;227;p35"/>
          <p:cNvPicPr preferRelativeResize="0"/>
          <p:nvPr/>
        </p:nvPicPr>
        <p:blipFill rotWithShape="1">
          <a:blip r:embed="rId3">
            <a:alphaModFix/>
          </a:blip>
          <a:srcRect b="15633"/>
          <a:stretch/>
        </p:blipFill>
        <p:spPr>
          <a:xfrm flipH="1">
            <a:off x="404957" y="217800"/>
            <a:ext cx="8334093" cy="4687947"/>
          </a:xfrm>
          <a:prstGeom prst="rect">
            <a:avLst/>
          </a:prstGeom>
          <a:noFill/>
          <a:ln>
            <a:noFill/>
          </a:ln>
        </p:spPr>
      </p:pic>
      <p:sp>
        <p:nvSpPr>
          <p:cNvPr id="228" name="Google Shape;228;p35"/>
          <p:cNvSpPr/>
          <p:nvPr/>
        </p:nvSpPr>
        <p:spPr>
          <a:xfrm>
            <a:off x="818105" y="0"/>
            <a:ext cx="4023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29" name="Google Shape;229;p35"/>
          <p:cNvSpPr txBox="1">
            <a:spLocks noGrp="1"/>
          </p:cNvSpPr>
          <p:nvPr>
            <p:ph type="ctrTitle"/>
          </p:nvPr>
        </p:nvSpPr>
        <p:spPr>
          <a:xfrm>
            <a:off x="1237205" y="-23133"/>
            <a:ext cx="3184800" cy="272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Đồ án Front-End 2 </a:t>
            </a:r>
            <a:br>
              <a:rPr lang="es" dirty="0"/>
            </a:br>
            <a:r>
              <a:rPr lang="es" dirty="0"/>
              <a:t>Đố vui online</a:t>
            </a:r>
            <a:endParaRPr sz="3600" b="1" dirty="0">
              <a:solidFill>
                <a:srgbClr val="434343"/>
              </a:solidFill>
              <a:latin typeface="Ubuntu"/>
              <a:ea typeface="Ubuntu"/>
              <a:cs typeface="Ubuntu"/>
              <a:sym typeface="Ubuntu"/>
            </a:endParaRPr>
          </a:p>
        </p:txBody>
      </p:sp>
      <p:pic>
        <p:nvPicPr>
          <p:cNvPr id="3" name="Picture 2">
            <a:extLst>
              <a:ext uri="{FF2B5EF4-FFF2-40B4-BE49-F238E27FC236}">
                <a16:creationId xmlns:a16="http://schemas.microsoft.com/office/drawing/2014/main" id="{6AB5A197-B379-45BF-8548-50DD391608BE}"/>
              </a:ext>
            </a:extLst>
          </p:cNvPr>
          <p:cNvPicPr>
            <a:picLocks noChangeAspect="1"/>
          </p:cNvPicPr>
          <p:nvPr/>
        </p:nvPicPr>
        <p:blipFill>
          <a:blip r:embed="rId4"/>
          <a:stretch>
            <a:fillRect/>
          </a:stretch>
        </p:blipFill>
        <p:spPr>
          <a:xfrm>
            <a:off x="1687830" y="2571750"/>
            <a:ext cx="2095500" cy="2095500"/>
          </a:xfrm>
          <a:prstGeom prst="rect">
            <a:avLst/>
          </a:prstGeom>
        </p:spPr>
      </p:pic>
    </p:spTree>
  </p:cSld>
  <p:clrMapOvr>
    <a:masterClrMapping/>
  </p:clrMapOvr>
  <p:transition spd="slow">
    <p:push dir="u"/>
  </p:transition>
</p:sld>
</file>

<file path=ppt/theme/theme1.xml><?xml version="1.0" encoding="utf-8"?>
<a:theme xmlns:a="http://schemas.openxmlformats.org/drawingml/2006/main" name="Minimal Min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760</TotalTime>
  <Words>1511</Words>
  <Application>Microsoft Office PowerPoint</Application>
  <PresentationFormat>On-screen Show (16:9)</PresentationFormat>
  <Paragraphs>101</Paragraphs>
  <Slides>29</Slides>
  <Notes>15</Notes>
  <HiddenSlides>0</HiddenSlides>
  <MMClips>6</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Bodoni</vt:lpstr>
      <vt:lpstr>Josefin Slab Light</vt:lpstr>
      <vt:lpstr>Ubuntu Medium</vt:lpstr>
      <vt:lpstr>Arvo</vt:lpstr>
      <vt:lpstr>Ubuntu</vt:lpstr>
      <vt:lpstr>Montserrat</vt:lpstr>
      <vt:lpstr>Arial</vt:lpstr>
      <vt:lpstr>Josefin Slab</vt:lpstr>
      <vt:lpstr>Minimal Mint</vt:lpstr>
      <vt:lpstr>Hello Everyone</vt:lpstr>
      <vt:lpstr>Vue?</vt:lpstr>
      <vt:lpstr>Vue.js</vt:lpstr>
      <vt:lpstr>1. Khái niệm về Vue.js</vt:lpstr>
      <vt:lpstr>Vue.js là gì?</vt:lpstr>
      <vt:lpstr>Lý do vì sao nên dùng Vuejs ?</vt:lpstr>
      <vt:lpstr>2. Ưu điểm và Nhược điểm</vt:lpstr>
      <vt:lpstr>Và đây cách tạo một trang Hello World đơn giản:</vt:lpstr>
      <vt:lpstr>Đồ án Front-End 2  Đố vui online</vt:lpstr>
      <vt:lpstr>Các công nghệ chính được sử dụng:</vt:lpstr>
      <vt:lpstr>Đây là một wed trả lời câu hỏi online dựa trên một đoạn mã được cung cấp bởi người sáng tạo chẳng hạn như admin  </vt:lpstr>
      <vt:lpstr>1. Chức Năng Và Quyền  Của User</vt:lpstr>
      <vt:lpstr>Màn Hình giao diện của User: </vt:lpstr>
      <vt:lpstr>Màn hình Trả lời chưa được bắt đầu:</vt:lpstr>
      <vt:lpstr>Màn hình Trả lời bắt đầu: </vt:lpstr>
      <vt:lpstr>Màn hình User chọn đáp án:</vt:lpstr>
      <vt:lpstr>2. Chức Năng Và Quyền  Của Admin</vt:lpstr>
      <vt:lpstr>Màn hình Đăng Ký</vt:lpstr>
      <vt:lpstr>Màn hình Đăng Nhập</vt:lpstr>
      <vt:lpstr>Màn hình giao diện:</vt:lpstr>
      <vt:lpstr>Chức Năng thêm sửa bộ câu hỏi:</vt:lpstr>
      <vt:lpstr>Màn hình quản lý câu hỏi:</vt:lpstr>
      <vt:lpstr>Chức Năng thêm sửa câu hỏi:</vt:lpstr>
      <vt:lpstr>Màn hình chạy bộ câu hỏi:</vt:lpstr>
      <vt:lpstr>Màn hình chạy bộ câu hỏi có người:</vt:lpstr>
      <vt:lpstr>Màn hình bắt đầu bộ câu hỏi :</vt:lpstr>
      <vt:lpstr>Màn hình giao diện khi đang chạy bộ câu hỏi</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 Everyone</dc:title>
  <cp:lastModifiedBy>Hiếu Trần</cp:lastModifiedBy>
  <cp:revision>42</cp:revision>
  <dcterms:modified xsi:type="dcterms:W3CDTF">2021-06-18T13:39:35Z</dcterms:modified>
</cp:coreProperties>
</file>